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7" r:id="rId1"/>
  </p:sldMasterIdLst>
  <p:notesMasterIdLst>
    <p:notesMasterId r:id="rId19"/>
  </p:notesMasterIdLst>
  <p:sldIdLst>
    <p:sldId id="256" r:id="rId2"/>
    <p:sldId id="257" r:id="rId3"/>
    <p:sldId id="273" r:id="rId4"/>
    <p:sldId id="258" r:id="rId5"/>
    <p:sldId id="259" r:id="rId6"/>
    <p:sldId id="260" r:id="rId7"/>
    <p:sldId id="274" r:id="rId8"/>
    <p:sldId id="263" r:id="rId9"/>
    <p:sldId id="264" r:id="rId10"/>
    <p:sldId id="265" r:id="rId11"/>
    <p:sldId id="266" r:id="rId12"/>
    <p:sldId id="267" r:id="rId13"/>
    <p:sldId id="268" r:id="rId14"/>
    <p:sldId id="269" r:id="rId15"/>
    <p:sldId id="270" r:id="rId16"/>
    <p:sldId id="275"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DC54E-17FE-F30F-962A-7114F5CF7590}" v="131" dt="2024-04-08T03:17:23.526"/>
    <p1510:client id="{475C46FF-BB71-4A90-D8F8-F5D5710D7E4C}" v="544" dt="2024-04-08T19:49:31.050"/>
    <p1510:client id="{4CCEACF0-E9EA-A06E-BEA2-D8DC0E352C15}" v="92" dt="2024-04-08T04:19:24.009"/>
    <p1510:client id="{75DB53AC-3177-483F-B7F2-03E8F84B89A8}" v="1377" dt="2024-04-08T05:44:18.295"/>
    <p1510:client id="{89670773-7B9B-8A94-3DB9-4FA7EB1981F3}" v="1391" dt="2024-04-08T02:25:28.350"/>
    <p1510:client id="{AAB5FD42-D1F5-D88B-B0A0-423FF39ECBD6}" v="36" dt="2024-04-08T16:00:36.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oth, R. Ben M." userId="S::rvoth68@csum.edu::a0d18dd6-2317-4000-b1cb-c7aa18429206" providerId="AD" clId="Web-{DB72FE65-256A-6A4E-89D3-CFABAF187C04}"/>
    <pc:docChg chg="addSld modSld">
      <pc:chgData name="Voth, R. Ben M." userId="S::rvoth68@csum.edu::a0d18dd6-2317-4000-b1cb-c7aa18429206" providerId="AD" clId="Web-{DB72FE65-256A-6A4E-89D3-CFABAF187C04}" dt="2024-03-29T22:23:09.188" v="494" actId="20577"/>
      <pc:docMkLst>
        <pc:docMk/>
      </pc:docMkLst>
      <pc:sldChg chg="modSp">
        <pc:chgData name="Voth, R. Ben M." userId="S::rvoth68@csum.edu::a0d18dd6-2317-4000-b1cb-c7aa18429206" providerId="AD" clId="Web-{DB72FE65-256A-6A4E-89D3-CFABAF187C04}" dt="2024-03-29T22:13:31.879" v="339" actId="20577"/>
        <pc:sldMkLst>
          <pc:docMk/>
          <pc:sldMk cId="2625582466" sldId="258"/>
        </pc:sldMkLst>
        <pc:spChg chg="mod">
          <ac:chgData name="Voth, R. Ben M." userId="S::rvoth68@csum.edu::a0d18dd6-2317-4000-b1cb-c7aa18429206" providerId="AD" clId="Web-{DB72FE65-256A-6A4E-89D3-CFABAF187C04}" dt="2024-03-29T22:13:31.879" v="339" actId="20577"/>
          <ac:spMkLst>
            <pc:docMk/>
            <pc:sldMk cId="2625582466" sldId="258"/>
            <ac:spMk id="2" creationId="{69E4E9C2-2D1F-00A1-8D4F-8B6EB1341452}"/>
          </ac:spMkLst>
        </pc:spChg>
        <pc:spChg chg="mod">
          <ac:chgData name="Voth, R. Ben M." userId="S::rvoth68@csum.edu::a0d18dd6-2317-4000-b1cb-c7aa18429206" providerId="AD" clId="Web-{DB72FE65-256A-6A4E-89D3-CFABAF187C04}" dt="2024-03-29T22:13:06.659" v="332" actId="20577"/>
          <ac:spMkLst>
            <pc:docMk/>
            <pc:sldMk cId="2625582466" sldId="258"/>
            <ac:spMk id="3" creationId="{7FFB9B06-F8AD-C142-AC1F-B93A6FECAD8D}"/>
          </ac:spMkLst>
        </pc:spChg>
      </pc:sldChg>
      <pc:sldChg chg="modSp">
        <pc:chgData name="Voth, R. Ben M." userId="S::rvoth68@csum.edu::a0d18dd6-2317-4000-b1cb-c7aa18429206" providerId="AD" clId="Web-{DB72FE65-256A-6A4E-89D3-CFABAF187C04}" dt="2024-03-29T22:02:52.659" v="178" actId="20577"/>
        <pc:sldMkLst>
          <pc:docMk/>
          <pc:sldMk cId="3623762091" sldId="260"/>
        </pc:sldMkLst>
        <pc:spChg chg="mod">
          <ac:chgData name="Voth, R. Ben M." userId="S::rvoth68@csum.edu::a0d18dd6-2317-4000-b1cb-c7aa18429206" providerId="AD" clId="Web-{DB72FE65-256A-6A4E-89D3-CFABAF187C04}" dt="2024-03-29T21:54:02.620" v="0" actId="1076"/>
          <ac:spMkLst>
            <pc:docMk/>
            <pc:sldMk cId="3623762091" sldId="260"/>
            <ac:spMk id="2" creationId="{C16EC5FC-5DD3-263B-109C-274C1F7988D1}"/>
          </ac:spMkLst>
        </pc:spChg>
        <pc:spChg chg="mod">
          <ac:chgData name="Voth, R. Ben M." userId="S::rvoth68@csum.edu::a0d18dd6-2317-4000-b1cb-c7aa18429206" providerId="AD" clId="Web-{DB72FE65-256A-6A4E-89D3-CFABAF187C04}" dt="2024-03-29T22:02:52.659" v="178" actId="20577"/>
          <ac:spMkLst>
            <pc:docMk/>
            <pc:sldMk cId="3623762091" sldId="260"/>
            <ac:spMk id="3" creationId="{9C91F5DC-E6CC-EE01-942D-2FCE59AE0F7A}"/>
          </ac:spMkLst>
        </pc:spChg>
      </pc:sldChg>
      <pc:sldChg chg="modSp add replId">
        <pc:chgData name="Voth, R. Ben M." userId="S::rvoth68@csum.edu::a0d18dd6-2317-4000-b1cb-c7aa18429206" providerId="AD" clId="Web-{DB72FE65-256A-6A4E-89D3-CFABAF187C04}" dt="2024-03-29T22:23:09.188" v="494" actId="20577"/>
        <pc:sldMkLst>
          <pc:docMk/>
          <pc:sldMk cId="1089512486" sldId="273"/>
        </pc:sldMkLst>
        <pc:spChg chg="mod">
          <ac:chgData name="Voth, R. Ben M." userId="S::rvoth68@csum.edu::a0d18dd6-2317-4000-b1cb-c7aa18429206" providerId="AD" clId="Web-{DB72FE65-256A-6A4E-89D3-CFABAF187C04}" dt="2024-03-29T22:14:03.679" v="356" actId="20577"/>
          <ac:spMkLst>
            <pc:docMk/>
            <pc:sldMk cId="1089512486" sldId="273"/>
            <ac:spMk id="2" creationId="{69E4E9C2-2D1F-00A1-8D4F-8B6EB1341452}"/>
          </ac:spMkLst>
        </pc:spChg>
        <pc:spChg chg="mod">
          <ac:chgData name="Voth, R. Ben M." userId="S::rvoth68@csum.edu::a0d18dd6-2317-4000-b1cb-c7aa18429206" providerId="AD" clId="Web-{DB72FE65-256A-6A4E-89D3-CFABAF187C04}" dt="2024-03-29T22:23:09.188" v="494" actId="20577"/>
          <ac:spMkLst>
            <pc:docMk/>
            <pc:sldMk cId="1089512486" sldId="273"/>
            <ac:spMk id="3" creationId="{7FFB9B06-F8AD-C142-AC1F-B93A6FECAD8D}"/>
          </ac:spMkLst>
        </pc:spChg>
      </pc:sldChg>
    </pc:docChg>
  </pc:docChgLst>
  <pc:docChgLst>
    <pc:chgData name="Voth, R. Ben M." userId="S::rvoth68@csum.edu::a0d18dd6-2317-4000-b1cb-c7aa18429206" providerId="AD" clId="Web-{3486E199-83CD-B470-5372-8694509592D3}"/>
    <pc:docChg chg="addSld delSld modSld addMainMaster delMainMaster">
      <pc:chgData name="Voth, R. Ben M." userId="S::rvoth68@csum.edu::a0d18dd6-2317-4000-b1cb-c7aa18429206" providerId="AD" clId="Web-{3486E199-83CD-B470-5372-8694509592D3}" dt="2024-03-21T20:47:07.072" v="298" actId="20577"/>
      <pc:docMkLst>
        <pc:docMk/>
      </pc:docMkLst>
      <pc:sldChg chg="addSp delSp modSp mod setBg modClrScheme setClrOvrMap chgLayout">
        <pc:chgData name="Voth, R. Ben M." userId="S::rvoth68@csum.edu::a0d18dd6-2317-4000-b1cb-c7aa18429206" providerId="AD" clId="Web-{3486E199-83CD-B470-5372-8694509592D3}" dt="2024-03-21T20:28:28.936" v="26"/>
        <pc:sldMkLst>
          <pc:docMk/>
          <pc:sldMk cId="3047447159" sldId="256"/>
        </pc:sldMkLst>
        <pc:spChg chg="mod">
          <ac:chgData name="Voth, R. Ben M." userId="S::rvoth68@csum.edu::a0d18dd6-2317-4000-b1cb-c7aa18429206" providerId="AD" clId="Web-{3486E199-83CD-B470-5372-8694509592D3}" dt="2024-03-21T20:28:28.936" v="26"/>
          <ac:spMkLst>
            <pc:docMk/>
            <pc:sldMk cId="3047447159" sldId="256"/>
            <ac:spMk id="2" creationId="{F41113C3-27B3-E881-DB63-EA59D602DC11}"/>
          </ac:spMkLst>
        </pc:spChg>
        <pc:spChg chg="mod">
          <ac:chgData name="Voth, R. Ben M." userId="S::rvoth68@csum.edu::a0d18dd6-2317-4000-b1cb-c7aa18429206" providerId="AD" clId="Web-{3486E199-83CD-B470-5372-8694509592D3}" dt="2024-03-21T20:28:28.936" v="26"/>
          <ac:spMkLst>
            <pc:docMk/>
            <pc:sldMk cId="3047447159" sldId="256"/>
            <ac:spMk id="3" creationId="{63E9C4BB-76CA-8F19-BF0D-3AC4A999FD80}"/>
          </ac:spMkLst>
        </pc:spChg>
        <pc:spChg chg="add del">
          <ac:chgData name="Voth, R. Ben M." userId="S::rvoth68@csum.edu::a0d18dd6-2317-4000-b1cb-c7aa18429206" providerId="AD" clId="Web-{3486E199-83CD-B470-5372-8694509592D3}" dt="2024-03-21T20:28:28.936" v="26"/>
          <ac:spMkLst>
            <pc:docMk/>
            <pc:sldMk cId="3047447159" sldId="256"/>
            <ac:spMk id="5" creationId="{AD294E7E-62D8-48F8-A01E-1A457B5CA04C}"/>
          </ac:spMkLst>
        </pc:spChg>
        <pc:spChg chg="add del">
          <ac:chgData name="Voth, R. Ben M." userId="S::rvoth68@csum.edu::a0d18dd6-2317-4000-b1cb-c7aa18429206" providerId="AD" clId="Web-{3486E199-83CD-B470-5372-8694509592D3}" dt="2024-03-21T20:28:28.936" v="26"/>
          <ac:spMkLst>
            <pc:docMk/>
            <pc:sldMk cId="3047447159" sldId="256"/>
            <ac:spMk id="6" creationId="{FBCADCC9-9C0D-4CE3-8966-44472EFCF348}"/>
          </ac:spMkLst>
        </pc:spChg>
        <pc:spChg chg="add del">
          <ac:chgData name="Voth, R. Ben M." userId="S::rvoth68@csum.edu::a0d18dd6-2317-4000-b1cb-c7aa18429206" providerId="AD" clId="Web-{3486E199-83CD-B470-5372-8694509592D3}" dt="2024-03-21T20:28:28.936" v="26"/>
          <ac:spMkLst>
            <pc:docMk/>
            <pc:sldMk cId="3047447159" sldId="256"/>
            <ac:spMk id="7" creationId="{05FD221C-EDD3-49D9-90A7-260CECEE1C11}"/>
          </ac:spMkLst>
        </pc:spChg>
        <pc:spChg chg="add del">
          <ac:chgData name="Voth, R. Ben M." userId="S::rvoth68@csum.edu::a0d18dd6-2317-4000-b1cb-c7aa18429206" providerId="AD" clId="Web-{3486E199-83CD-B470-5372-8694509592D3}" dt="2024-03-21T20:26:43.398" v="23"/>
          <ac:spMkLst>
            <pc:docMk/>
            <pc:sldMk cId="3047447159" sldId="256"/>
            <ac:spMk id="9" creationId="{8930EBA3-4D2E-42E8-B828-834555328D85}"/>
          </ac:spMkLst>
        </pc:spChg>
        <pc:spChg chg="add del">
          <ac:chgData name="Voth, R. Ben M." userId="S::rvoth68@csum.edu::a0d18dd6-2317-4000-b1cb-c7aa18429206" providerId="AD" clId="Web-{3486E199-83CD-B470-5372-8694509592D3}" dt="2024-03-21T20:26:43.398" v="23"/>
          <ac:spMkLst>
            <pc:docMk/>
            <pc:sldMk cId="3047447159" sldId="256"/>
            <ac:spMk id="11" creationId="{E58B2195-5055-402F-A3E7-53FF0E4980C3}"/>
          </ac:spMkLst>
        </pc:spChg>
        <pc:spChg chg="add del">
          <ac:chgData name="Voth, R. Ben M." userId="S::rvoth68@csum.edu::a0d18dd6-2317-4000-b1cb-c7aa18429206" providerId="AD" clId="Web-{3486E199-83CD-B470-5372-8694509592D3}" dt="2024-03-21T20:26:43.398" v="23"/>
          <ac:spMkLst>
            <pc:docMk/>
            <pc:sldMk cId="3047447159" sldId="256"/>
            <ac:spMk id="13" creationId="{528AA953-F4F9-4DC5-97C7-491F4AF937DC}"/>
          </ac:spMkLst>
        </pc:spChg>
        <pc:spChg chg="add del">
          <ac:chgData name="Voth, R. Ben M." userId="S::rvoth68@csum.edu::a0d18dd6-2317-4000-b1cb-c7aa18429206" providerId="AD" clId="Web-{3486E199-83CD-B470-5372-8694509592D3}" dt="2024-03-21T20:26:40.320" v="21"/>
          <ac:spMkLst>
            <pc:docMk/>
            <pc:sldMk cId="3047447159" sldId="256"/>
            <ac:spMk id="18" creationId="{E2CFBC99-FB8F-41F7-A81D-A5288D688D79}"/>
          </ac:spMkLst>
        </pc:spChg>
        <pc:spChg chg="add del">
          <ac:chgData name="Voth, R. Ben M." userId="S::rvoth68@csum.edu::a0d18dd6-2317-4000-b1cb-c7aa18429206" providerId="AD" clId="Web-{3486E199-83CD-B470-5372-8694509592D3}" dt="2024-03-21T20:26:40.320" v="21"/>
          <ac:spMkLst>
            <pc:docMk/>
            <pc:sldMk cId="3047447159" sldId="256"/>
            <ac:spMk id="20" creationId="{1EF86BFA-9133-4F6B-98BE-1CBB87EB62F5}"/>
          </ac:spMkLst>
        </pc:spChg>
        <pc:spChg chg="add">
          <ac:chgData name="Voth, R. Ben M." userId="S::rvoth68@csum.edu::a0d18dd6-2317-4000-b1cb-c7aa18429206" providerId="AD" clId="Web-{3486E199-83CD-B470-5372-8694509592D3}" dt="2024-03-21T20:28:28.936" v="26"/>
          <ac:spMkLst>
            <pc:docMk/>
            <pc:sldMk cId="3047447159" sldId="256"/>
            <ac:spMk id="59" creationId="{9B37791B-B040-4694-BFDC-8DD132D86E8E}"/>
          </ac:spMkLst>
        </pc:spChg>
        <pc:grpChg chg="add del">
          <ac:chgData name="Voth, R. Ben M." userId="S::rvoth68@csum.edu::a0d18dd6-2317-4000-b1cb-c7aa18429206" providerId="AD" clId="Web-{3486E199-83CD-B470-5372-8694509592D3}" dt="2024-03-21T20:28:28.936" v="26"/>
          <ac:grpSpMkLst>
            <pc:docMk/>
            <pc:sldMk cId="3047447159" sldId="256"/>
            <ac:grpSpMk id="15" creationId="{B858DA4F-B13B-4D82-A95F-CBF114BDDD7A}"/>
          </ac:grpSpMkLst>
        </pc:grpChg>
        <pc:grpChg chg="add del">
          <ac:chgData name="Voth, R. Ben M." userId="S::rvoth68@csum.edu::a0d18dd6-2317-4000-b1cb-c7aa18429206" providerId="AD" clId="Web-{3486E199-83CD-B470-5372-8694509592D3}" dt="2024-03-21T20:28:28.936" v="26"/>
          <ac:grpSpMkLst>
            <pc:docMk/>
            <pc:sldMk cId="3047447159" sldId="256"/>
            <ac:grpSpMk id="41" creationId="{D77BF9F5-CA63-42A6-AC93-C2BDF4727665}"/>
          </ac:grpSpMkLst>
        </pc:grpChg>
        <pc:grpChg chg="add del">
          <ac:chgData name="Voth, R. Ben M." userId="S::rvoth68@csum.edu::a0d18dd6-2317-4000-b1cb-c7aa18429206" providerId="AD" clId="Web-{3486E199-83CD-B470-5372-8694509592D3}" dt="2024-03-21T20:28:28.936" v="26"/>
          <ac:grpSpMkLst>
            <pc:docMk/>
            <pc:sldMk cId="3047447159" sldId="256"/>
            <ac:grpSpMk id="52" creationId="{94D09F36-C387-49FA-9BEA-D0427CE84C57}"/>
          </ac:grpSpMkLst>
        </pc:grpChg>
        <pc:grpChg chg="add">
          <ac:chgData name="Voth, R. Ben M." userId="S::rvoth68@csum.edu::a0d18dd6-2317-4000-b1cb-c7aa18429206" providerId="AD" clId="Web-{3486E199-83CD-B470-5372-8694509592D3}" dt="2024-03-21T20:28:28.936" v="26"/>
          <ac:grpSpMkLst>
            <pc:docMk/>
            <pc:sldMk cId="3047447159" sldId="256"/>
            <ac:grpSpMk id="61" creationId="{4252769E-B9F0-4068-A645-5BBEF16E9C28}"/>
          </ac:grpSpMkLst>
        </pc:grpChg>
        <pc:picChg chg="add del mod ord">
          <ac:chgData name="Voth, R. Ben M." userId="S::rvoth68@csum.edu::a0d18dd6-2317-4000-b1cb-c7aa18429206" providerId="AD" clId="Web-{3486E199-83CD-B470-5372-8694509592D3}" dt="2024-03-21T20:26:43.398" v="23"/>
          <ac:picMkLst>
            <pc:docMk/>
            <pc:sldMk cId="3047447159" sldId="256"/>
            <ac:picMk id="4" creationId="{8172F9D3-F4A1-1EC2-E913-A21DA9458236}"/>
          </ac:picMkLst>
        </pc:picChg>
        <pc:picChg chg="add mod">
          <ac:chgData name="Voth, R. Ben M." userId="S::rvoth68@csum.edu::a0d18dd6-2317-4000-b1cb-c7aa18429206" providerId="AD" clId="Web-{3486E199-83CD-B470-5372-8694509592D3}" dt="2024-03-21T20:28:28.936" v="26"/>
          <ac:picMkLst>
            <pc:docMk/>
            <pc:sldMk cId="3047447159" sldId="256"/>
            <ac:picMk id="8" creationId="{A1D68DD9-5374-8CF3-79DB-5B24FE2156AC}"/>
          </ac:picMkLst>
        </pc:picChg>
      </pc:sldChg>
      <pc:sldChg chg="modSp new">
        <pc:chgData name="Voth, R. Ben M." userId="S::rvoth68@csum.edu::a0d18dd6-2317-4000-b1cb-c7aa18429206" providerId="AD" clId="Web-{3486E199-83CD-B470-5372-8694509592D3}" dt="2024-03-21T20:47:07.072" v="298" actId="20577"/>
        <pc:sldMkLst>
          <pc:docMk/>
          <pc:sldMk cId="818172318" sldId="257"/>
        </pc:sldMkLst>
        <pc:spChg chg="mod">
          <ac:chgData name="Voth, R. Ben M." userId="S::rvoth68@csum.edu::a0d18dd6-2317-4000-b1cb-c7aa18429206" providerId="AD" clId="Web-{3486E199-83CD-B470-5372-8694509592D3}" dt="2024-03-21T20:29:26.252" v="50" actId="1076"/>
          <ac:spMkLst>
            <pc:docMk/>
            <pc:sldMk cId="818172318" sldId="257"/>
            <ac:spMk id="2" creationId="{69E4E9C2-2D1F-00A1-8D4F-8B6EB1341452}"/>
          </ac:spMkLst>
        </pc:spChg>
        <pc:spChg chg="mod">
          <ac:chgData name="Voth, R. Ben M." userId="S::rvoth68@csum.edu::a0d18dd6-2317-4000-b1cb-c7aa18429206" providerId="AD" clId="Web-{3486E199-83CD-B470-5372-8694509592D3}" dt="2024-03-21T20:47:07.072" v="298" actId="20577"/>
          <ac:spMkLst>
            <pc:docMk/>
            <pc:sldMk cId="818172318" sldId="257"/>
            <ac:spMk id="3" creationId="{7FFB9B06-F8AD-C142-AC1F-B93A6FECAD8D}"/>
          </ac:spMkLst>
        </pc:spChg>
      </pc:sldChg>
      <pc:sldChg chg="new del">
        <pc:chgData name="Voth, R. Ben M." userId="S::rvoth68@csum.edu::a0d18dd6-2317-4000-b1cb-c7aa18429206" providerId="AD" clId="Web-{3486E199-83CD-B470-5372-8694509592D3}" dt="2024-03-21T20:26:40.992" v="22"/>
        <pc:sldMkLst>
          <pc:docMk/>
          <pc:sldMk cId="1133284505" sldId="257"/>
        </pc:sldMkLst>
      </pc:sldChg>
      <pc:sldChg chg="modSp add replId">
        <pc:chgData name="Voth, R. Ben M." userId="S::rvoth68@csum.edu::a0d18dd6-2317-4000-b1cb-c7aa18429206" providerId="AD" clId="Web-{3486E199-83CD-B470-5372-8694509592D3}" dt="2024-03-21T20:43:30.370" v="268" actId="20577"/>
        <pc:sldMkLst>
          <pc:docMk/>
          <pc:sldMk cId="2625582466" sldId="258"/>
        </pc:sldMkLst>
        <pc:spChg chg="mod">
          <ac:chgData name="Voth, R. Ben M." userId="S::rvoth68@csum.edu::a0d18dd6-2317-4000-b1cb-c7aa18429206" providerId="AD" clId="Web-{3486E199-83CD-B470-5372-8694509592D3}" dt="2024-03-21T20:43:23.354" v="266" actId="20577"/>
          <ac:spMkLst>
            <pc:docMk/>
            <pc:sldMk cId="2625582466" sldId="258"/>
            <ac:spMk id="2" creationId="{69E4E9C2-2D1F-00A1-8D4F-8B6EB1341452}"/>
          </ac:spMkLst>
        </pc:spChg>
        <pc:spChg chg="mod">
          <ac:chgData name="Voth, R. Ben M." userId="S::rvoth68@csum.edu::a0d18dd6-2317-4000-b1cb-c7aa18429206" providerId="AD" clId="Web-{3486E199-83CD-B470-5372-8694509592D3}" dt="2024-03-21T20:43:30.370" v="268" actId="20577"/>
          <ac:spMkLst>
            <pc:docMk/>
            <pc:sldMk cId="2625582466" sldId="258"/>
            <ac:spMk id="3" creationId="{7FFB9B06-F8AD-C142-AC1F-B93A6FECAD8D}"/>
          </ac:spMkLst>
        </pc:spChg>
      </pc:sldChg>
      <pc:sldMasterChg chg="add del addSldLayout delSldLayout">
        <pc:chgData name="Voth, R. Ben M." userId="S::rvoth68@csum.edu::a0d18dd6-2317-4000-b1cb-c7aa18429206" providerId="AD" clId="Web-{3486E199-83CD-B470-5372-8694509592D3}" dt="2024-03-21T20:28:09.904" v="24"/>
        <pc:sldMasterMkLst>
          <pc:docMk/>
          <pc:sldMasterMk cId="2460954070" sldId="2147483660"/>
        </pc:sldMasterMkLst>
        <pc:sldLayoutChg chg="add del">
          <pc:chgData name="Voth, R. Ben M." userId="S::rvoth68@csum.edu::a0d18dd6-2317-4000-b1cb-c7aa18429206" providerId="AD" clId="Web-{3486E199-83CD-B470-5372-8694509592D3}" dt="2024-03-21T20:28:09.904" v="24"/>
          <pc:sldLayoutMkLst>
            <pc:docMk/>
            <pc:sldMasterMk cId="2460954070" sldId="2147483660"/>
            <pc:sldLayoutMk cId="2385387890" sldId="2147483661"/>
          </pc:sldLayoutMkLst>
        </pc:sldLayoutChg>
        <pc:sldLayoutChg chg="add del">
          <pc:chgData name="Voth, R. Ben M." userId="S::rvoth68@csum.edu::a0d18dd6-2317-4000-b1cb-c7aa18429206" providerId="AD" clId="Web-{3486E199-83CD-B470-5372-8694509592D3}" dt="2024-03-21T20:28:09.904" v="24"/>
          <pc:sldLayoutMkLst>
            <pc:docMk/>
            <pc:sldMasterMk cId="2460954070" sldId="2147483660"/>
            <pc:sldLayoutMk cId="949138452" sldId="2147483662"/>
          </pc:sldLayoutMkLst>
        </pc:sldLayoutChg>
        <pc:sldLayoutChg chg="add del">
          <pc:chgData name="Voth, R. Ben M." userId="S::rvoth68@csum.edu::a0d18dd6-2317-4000-b1cb-c7aa18429206" providerId="AD" clId="Web-{3486E199-83CD-B470-5372-8694509592D3}" dt="2024-03-21T20:28:09.904" v="24"/>
          <pc:sldLayoutMkLst>
            <pc:docMk/>
            <pc:sldMasterMk cId="2460954070" sldId="2147483660"/>
            <pc:sldLayoutMk cId="2591524520" sldId="2147483663"/>
          </pc:sldLayoutMkLst>
        </pc:sldLayoutChg>
        <pc:sldLayoutChg chg="add del">
          <pc:chgData name="Voth, R. Ben M." userId="S::rvoth68@csum.edu::a0d18dd6-2317-4000-b1cb-c7aa18429206" providerId="AD" clId="Web-{3486E199-83CD-B470-5372-8694509592D3}" dt="2024-03-21T20:28:09.904" v="24"/>
          <pc:sldLayoutMkLst>
            <pc:docMk/>
            <pc:sldMasterMk cId="2460954070" sldId="2147483660"/>
            <pc:sldLayoutMk cId="1203092039" sldId="2147483664"/>
          </pc:sldLayoutMkLst>
        </pc:sldLayoutChg>
        <pc:sldLayoutChg chg="add del">
          <pc:chgData name="Voth, R. Ben M." userId="S::rvoth68@csum.edu::a0d18dd6-2317-4000-b1cb-c7aa18429206" providerId="AD" clId="Web-{3486E199-83CD-B470-5372-8694509592D3}" dt="2024-03-21T20:28:09.904" v="24"/>
          <pc:sldLayoutMkLst>
            <pc:docMk/>
            <pc:sldMasterMk cId="2460954070" sldId="2147483660"/>
            <pc:sldLayoutMk cId="3733172339" sldId="2147483665"/>
          </pc:sldLayoutMkLst>
        </pc:sldLayoutChg>
        <pc:sldLayoutChg chg="add del">
          <pc:chgData name="Voth, R. Ben M." userId="S::rvoth68@csum.edu::a0d18dd6-2317-4000-b1cb-c7aa18429206" providerId="AD" clId="Web-{3486E199-83CD-B470-5372-8694509592D3}" dt="2024-03-21T20:28:09.904" v="24"/>
          <pc:sldLayoutMkLst>
            <pc:docMk/>
            <pc:sldMasterMk cId="2460954070" sldId="2147483660"/>
            <pc:sldLayoutMk cId="3210312558" sldId="2147483666"/>
          </pc:sldLayoutMkLst>
        </pc:sldLayoutChg>
        <pc:sldLayoutChg chg="add del">
          <pc:chgData name="Voth, R. Ben M." userId="S::rvoth68@csum.edu::a0d18dd6-2317-4000-b1cb-c7aa18429206" providerId="AD" clId="Web-{3486E199-83CD-B470-5372-8694509592D3}" dt="2024-03-21T20:28:09.904" v="24"/>
          <pc:sldLayoutMkLst>
            <pc:docMk/>
            <pc:sldMasterMk cId="2460954070" sldId="2147483660"/>
            <pc:sldLayoutMk cId="3146388984" sldId="2147483667"/>
          </pc:sldLayoutMkLst>
        </pc:sldLayoutChg>
        <pc:sldLayoutChg chg="add del">
          <pc:chgData name="Voth, R. Ben M." userId="S::rvoth68@csum.edu::a0d18dd6-2317-4000-b1cb-c7aa18429206" providerId="AD" clId="Web-{3486E199-83CD-B470-5372-8694509592D3}" dt="2024-03-21T20:28:09.904" v="24"/>
          <pc:sldLayoutMkLst>
            <pc:docMk/>
            <pc:sldMasterMk cId="2460954070" sldId="2147483660"/>
            <pc:sldLayoutMk cId="3171841454" sldId="2147483668"/>
          </pc:sldLayoutMkLst>
        </pc:sldLayoutChg>
        <pc:sldLayoutChg chg="add del">
          <pc:chgData name="Voth, R. Ben M." userId="S::rvoth68@csum.edu::a0d18dd6-2317-4000-b1cb-c7aa18429206" providerId="AD" clId="Web-{3486E199-83CD-B470-5372-8694509592D3}" dt="2024-03-21T20:28:09.904" v="24"/>
          <pc:sldLayoutMkLst>
            <pc:docMk/>
            <pc:sldMasterMk cId="2460954070" sldId="2147483660"/>
            <pc:sldLayoutMk cId="1718958274" sldId="2147483669"/>
          </pc:sldLayoutMkLst>
        </pc:sldLayoutChg>
        <pc:sldLayoutChg chg="add del">
          <pc:chgData name="Voth, R. Ben M." userId="S::rvoth68@csum.edu::a0d18dd6-2317-4000-b1cb-c7aa18429206" providerId="AD" clId="Web-{3486E199-83CD-B470-5372-8694509592D3}" dt="2024-03-21T20:28:09.904" v="24"/>
          <pc:sldLayoutMkLst>
            <pc:docMk/>
            <pc:sldMasterMk cId="2460954070" sldId="2147483660"/>
            <pc:sldLayoutMk cId="2202905451" sldId="2147483670"/>
          </pc:sldLayoutMkLst>
        </pc:sldLayoutChg>
        <pc:sldLayoutChg chg="add del">
          <pc:chgData name="Voth, R. Ben M." userId="S::rvoth68@csum.edu::a0d18dd6-2317-4000-b1cb-c7aa18429206" providerId="AD" clId="Web-{3486E199-83CD-B470-5372-8694509592D3}" dt="2024-03-21T20:28:09.904" v="24"/>
          <pc:sldLayoutMkLst>
            <pc:docMk/>
            <pc:sldMasterMk cId="2460954070" sldId="2147483660"/>
            <pc:sldLayoutMk cId="3479445657" sldId="2147483671"/>
          </pc:sldLayoutMkLst>
        </pc:sldLayoutChg>
      </pc:sldMasterChg>
      <pc:sldMasterChg chg="add del addSldLayout delSldLayout">
        <pc:chgData name="Voth, R. Ben M." userId="S::rvoth68@csum.edu::a0d18dd6-2317-4000-b1cb-c7aa18429206" providerId="AD" clId="Web-{3486E199-83CD-B470-5372-8694509592D3}" dt="2024-03-21T20:28:28.936" v="26"/>
        <pc:sldMasterMkLst>
          <pc:docMk/>
          <pc:sldMasterMk cId="1845195216" sldId="2147483763"/>
        </pc:sldMasterMkLst>
        <pc:sldLayoutChg chg="add del">
          <pc:chgData name="Voth, R. Ben M." userId="S::rvoth68@csum.edu::a0d18dd6-2317-4000-b1cb-c7aa18429206" providerId="AD" clId="Web-{3486E199-83CD-B470-5372-8694509592D3}" dt="2024-03-21T20:28:28.936" v="26"/>
          <pc:sldLayoutMkLst>
            <pc:docMk/>
            <pc:sldMasterMk cId="1845195216" sldId="2147483763"/>
            <pc:sldLayoutMk cId="3159548649" sldId="2147483752"/>
          </pc:sldLayoutMkLst>
        </pc:sldLayoutChg>
        <pc:sldLayoutChg chg="add del">
          <pc:chgData name="Voth, R. Ben M." userId="S::rvoth68@csum.edu::a0d18dd6-2317-4000-b1cb-c7aa18429206" providerId="AD" clId="Web-{3486E199-83CD-B470-5372-8694509592D3}" dt="2024-03-21T20:28:28.936" v="26"/>
          <pc:sldLayoutMkLst>
            <pc:docMk/>
            <pc:sldMasterMk cId="1845195216" sldId="2147483763"/>
            <pc:sldLayoutMk cId="1819487833" sldId="2147483753"/>
          </pc:sldLayoutMkLst>
        </pc:sldLayoutChg>
        <pc:sldLayoutChg chg="add del">
          <pc:chgData name="Voth, R. Ben M." userId="S::rvoth68@csum.edu::a0d18dd6-2317-4000-b1cb-c7aa18429206" providerId="AD" clId="Web-{3486E199-83CD-B470-5372-8694509592D3}" dt="2024-03-21T20:28:28.936" v="26"/>
          <pc:sldLayoutMkLst>
            <pc:docMk/>
            <pc:sldMasterMk cId="1845195216" sldId="2147483763"/>
            <pc:sldLayoutMk cId="3832826238" sldId="2147483754"/>
          </pc:sldLayoutMkLst>
        </pc:sldLayoutChg>
        <pc:sldLayoutChg chg="add del">
          <pc:chgData name="Voth, R. Ben M." userId="S::rvoth68@csum.edu::a0d18dd6-2317-4000-b1cb-c7aa18429206" providerId="AD" clId="Web-{3486E199-83CD-B470-5372-8694509592D3}" dt="2024-03-21T20:28:28.936" v="26"/>
          <pc:sldLayoutMkLst>
            <pc:docMk/>
            <pc:sldMasterMk cId="1845195216" sldId="2147483763"/>
            <pc:sldLayoutMk cId="912104824" sldId="2147483755"/>
          </pc:sldLayoutMkLst>
        </pc:sldLayoutChg>
        <pc:sldLayoutChg chg="add del">
          <pc:chgData name="Voth, R. Ben M." userId="S::rvoth68@csum.edu::a0d18dd6-2317-4000-b1cb-c7aa18429206" providerId="AD" clId="Web-{3486E199-83CD-B470-5372-8694509592D3}" dt="2024-03-21T20:28:28.936" v="26"/>
          <pc:sldLayoutMkLst>
            <pc:docMk/>
            <pc:sldMasterMk cId="1845195216" sldId="2147483763"/>
            <pc:sldLayoutMk cId="2366140997" sldId="2147483756"/>
          </pc:sldLayoutMkLst>
        </pc:sldLayoutChg>
        <pc:sldLayoutChg chg="add del">
          <pc:chgData name="Voth, R. Ben M." userId="S::rvoth68@csum.edu::a0d18dd6-2317-4000-b1cb-c7aa18429206" providerId="AD" clId="Web-{3486E199-83CD-B470-5372-8694509592D3}" dt="2024-03-21T20:28:28.936" v="26"/>
          <pc:sldLayoutMkLst>
            <pc:docMk/>
            <pc:sldMasterMk cId="1845195216" sldId="2147483763"/>
            <pc:sldLayoutMk cId="3653350443" sldId="2147483757"/>
          </pc:sldLayoutMkLst>
        </pc:sldLayoutChg>
        <pc:sldLayoutChg chg="add del">
          <pc:chgData name="Voth, R. Ben M." userId="S::rvoth68@csum.edu::a0d18dd6-2317-4000-b1cb-c7aa18429206" providerId="AD" clId="Web-{3486E199-83CD-B470-5372-8694509592D3}" dt="2024-03-21T20:28:28.936" v="26"/>
          <pc:sldLayoutMkLst>
            <pc:docMk/>
            <pc:sldMasterMk cId="1845195216" sldId="2147483763"/>
            <pc:sldLayoutMk cId="1393928254" sldId="2147483758"/>
          </pc:sldLayoutMkLst>
        </pc:sldLayoutChg>
        <pc:sldLayoutChg chg="add del">
          <pc:chgData name="Voth, R. Ben M." userId="S::rvoth68@csum.edu::a0d18dd6-2317-4000-b1cb-c7aa18429206" providerId="AD" clId="Web-{3486E199-83CD-B470-5372-8694509592D3}" dt="2024-03-21T20:28:28.936" v="26"/>
          <pc:sldLayoutMkLst>
            <pc:docMk/>
            <pc:sldMasterMk cId="1845195216" sldId="2147483763"/>
            <pc:sldLayoutMk cId="4145432218" sldId="2147483759"/>
          </pc:sldLayoutMkLst>
        </pc:sldLayoutChg>
        <pc:sldLayoutChg chg="add del">
          <pc:chgData name="Voth, R. Ben M." userId="S::rvoth68@csum.edu::a0d18dd6-2317-4000-b1cb-c7aa18429206" providerId="AD" clId="Web-{3486E199-83CD-B470-5372-8694509592D3}" dt="2024-03-21T20:28:28.936" v="26"/>
          <pc:sldLayoutMkLst>
            <pc:docMk/>
            <pc:sldMasterMk cId="1845195216" sldId="2147483763"/>
            <pc:sldLayoutMk cId="991120387" sldId="2147483760"/>
          </pc:sldLayoutMkLst>
        </pc:sldLayoutChg>
        <pc:sldLayoutChg chg="add del">
          <pc:chgData name="Voth, R. Ben M." userId="S::rvoth68@csum.edu::a0d18dd6-2317-4000-b1cb-c7aa18429206" providerId="AD" clId="Web-{3486E199-83CD-B470-5372-8694509592D3}" dt="2024-03-21T20:28:28.936" v="26"/>
          <pc:sldLayoutMkLst>
            <pc:docMk/>
            <pc:sldMasterMk cId="1845195216" sldId="2147483763"/>
            <pc:sldLayoutMk cId="3762351448" sldId="2147483761"/>
          </pc:sldLayoutMkLst>
        </pc:sldLayoutChg>
        <pc:sldLayoutChg chg="add del">
          <pc:chgData name="Voth, R. Ben M." userId="S::rvoth68@csum.edu::a0d18dd6-2317-4000-b1cb-c7aa18429206" providerId="AD" clId="Web-{3486E199-83CD-B470-5372-8694509592D3}" dt="2024-03-21T20:28:28.936" v="26"/>
          <pc:sldLayoutMkLst>
            <pc:docMk/>
            <pc:sldMasterMk cId="1845195216" sldId="2147483763"/>
            <pc:sldLayoutMk cId="2563024476" sldId="2147483762"/>
          </pc:sldLayoutMkLst>
        </pc:sldLayoutChg>
      </pc:sldMasterChg>
      <pc:sldMasterChg chg="add del addSldLayout delSldLayout">
        <pc:chgData name="Voth, R. Ben M." userId="S::rvoth68@csum.edu::a0d18dd6-2317-4000-b1cb-c7aa18429206" providerId="AD" clId="Web-{3486E199-83CD-B470-5372-8694509592D3}" dt="2024-03-21T20:26:43.398" v="23"/>
        <pc:sldMasterMkLst>
          <pc:docMk/>
          <pc:sldMasterMk cId="2597062774" sldId="2147483769"/>
        </pc:sldMasterMkLst>
        <pc:sldLayoutChg chg="add del">
          <pc:chgData name="Voth, R. Ben M." userId="S::rvoth68@csum.edu::a0d18dd6-2317-4000-b1cb-c7aa18429206" providerId="AD" clId="Web-{3486E199-83CD-B470-5372-8694509592D3}" dt="2024-03-21T20:26:43.398" v="23"/>
          <pc:sldLayoutMkLst>
            <pc:docMk/>
            <pc:sldMasterMk cId="2597062774" sldId="2147483769"/>
            <pc:sldLayoutMk cId="682479500" sldId="2147483758"/>
          </pc:sldLayoutMkLst>
        </pc:sldLayoutChg>
        <pc:sldLayoutChg chg="add del">
          <pc:chgData name="Voth, R. Ben M." userId="S::rvoth68@csum.edu::a0d18dd6-2317-4000-b1cb-c7aa18429206" providerId="AD" clId="Web-{3486E199-83CD-B470-5372-8694509592D3}" dt="2024-03-21T20:26:43.398" v="23"/>
          <pc:sldLayoutMkLst>
            <pc:docMk/>
            <pc:sldMasterMk cId="2597062774" sldId="2147483769"/>
            <pc:sldLayoutMk cId="2547085857" sldId="2147483759"/>
          </pc:sldLayoutMkLst>
        </pc:sldLayoutChg>
        <pc:sldLayoutChg chg="add del">
          <pc:chgData name="Voth, R. Ben M." userId="S::rvoth68@csum.edu::a0d18dd6-2317-4000-b1cb-c7aa18429206" providerId="AD" clId="Web-{3486E199-83CD-B470-5372-8694509592D3}" dt="2024-03-21T20:26:43.398" v="23"/>
          <pc:sldLayoutMkLst>
            <pc:docMk/>
            <pc:sldMasterMk cId="2597062774" sldId="2147483769"/>
            <pc:sldLayoutMk cId="3244332462" sldId="2147483760"/>
          </pc:sldLayoutMkLst>
        </pc:sldLayoutChg>
        <pc:sldLayoutChg chg="add del">
          <pc:chgData name="Voth, R. Ben M." userId="S::rvoth68@csum.edu::a0d18dd6-2317-4000-b1cb-c7aa18429206" providerId="AD" clId="Web-{3486E199-83CD-B470-5372-8694509592D3}" dt="2024-03-21T20:26:43.398" v="23"/>
          <pc:sldLayoutMkLst>
            <pc:docMk/>
            <pc:sldMasterMk cId="2597062774" sldId="2147483769"/>
            <pc:sldLayoutMk cId="4145030458" sldId="2147483761"/>
          </pc:sldLayoutMkLst>
        </pc:sldLayoutChg>
        <pc:sldLayoutChg chg="add del">
          <pc:chgData name="Voth, R. Ben M." userId="S::rvoth68@csum.edu::a0d18dd6-2317-4000-b1cb-c7aa18429206" providerId="AD" clId="Web-{3486E199-83CD-B470-5372-8694509592D3}" dt="2024-03-21T20:26:43.398" v="23"/>
          <pc:sldLayoutMkLst>
            <pc:docMk/>
            <pc:sldMasterMk cId="2597062774" sldId="2147483769"/>
            <pc:sldLayoutMk cId="4223533982" sldId="2147483762"/>
          </pc:sldLayoutMkLst>
        </pc:sldLayoutChg>
        <pc:sldLayoutChg chg="add del">
          <pc:chgData name="Voth, R. Ben M." userId="S::rvoth68@csum.edu::a0d18dd6-2317-4000-b1cb-c7aa18429206" providerId="AD" clId="Web-{3486E199-83CD-B470-5372-8694509592D3}" dt="2024-03-21T20:26:43.398" v="23"/>
          <pc:sldLayoutMkLst>
            <pc:docMk/>
            <pc:sldMasterMk cId="2597062774" sldId="2147483769"/>
            <pc:sldLayoutMk cId="1219371887" sldId="2147483763"/>
          </pc:sldLayoutMkLst>
        </pc:sldLayoutChg>
        <pc:sldLayoutChg chg="add del">
          <pc:chgData name="Voth, R. Ben M." userId="S::rvoth68@csum.edu::a0d18dd6-2317-4000-b1cb-c7aa18429206" providerId="AD" clId="Web-{3486E199-83CD-B470-5372-8694509592D3}" dt="2024-03-21T20:26:43.398" v="23"/>
          <pc:sldLayoutMkLst>
            <pc:docMk/>
            <pc:sldMasterMk cId="2597062774" sldId="2147483769"/>
            <pc:sldLayoutMk cId="2309887302" sldId="2147483764"/>
          </pc:sldLayoutMkLst>
        </pc:sldLayoutChg>
        <pc:sldLayoutChg chg="add del">
          <pc:chgData name="Voth, R. Ben M." userId="S::rvoth68@csum.edu::a0d18dd6-2317-4000-b1cb-c7aa18429206" providerId="AD" clId="Web-{3486E199-83CD-B470-5372-8694509592D3}" dt="2024-03-21T20:26:43.398" v="23"/>
          <pc:sldLayoutMkLst>
            <pc:docMk/>
            <pc:sldMasterMk cId="2597062774" sldId="2147483769"/>
            <pc:sldLayoutMk cId="3274067828" sldId="2147483765"/>
          </pc:sldLayoutMkLst>
        </pc:sldLayoutChg>
        <pc:sldLayoutChg chg="add del">
          <pc:chgData name="Voth, R. Ben M." userId="S::rvoth68@csum.edu::a0d18dd6-2317-4000-b1cb-c7aa18429206" providerId="AD" clId="Web-{3486E199-83CD-B470-5372-8694509592D3}" dt="2024-03-21T20:26:43.398" v="23"/>
          <pc:sldLayoutMkLst>
            <pc:docMk/>
            <pc:sldMasterMk cId="2597062774" sldId="2147483769"/>
            <pc:sldLayoutMk cId="2583835505" sldId="2147483766"/>
          </pc:sldLayoutMkLst>
        </pc:sldLayoutChg>
        <pc:sldLayoutChg chg="add del">
          <pc:chgData name="Voth, R. Ben M." userId="S::rvoth68@csum.edu::a0d18dd6-2317-4000-b1cb-c7aa18429206" providerId="AD" clId="Web-{3486E199-83CD-B470-5372-8694509592D3}" dt="2024-03-21T20:26:43.398" v="23"/>
          <pc:sldLayoutMkLst>
            <pc:docMk/>
            <pc:sldMasterMk cId="2597062774" sldId="2147483769"/>
            <pc:sldLayoutMk cId="563691317" sldId="2147483767"/>
          </pc:sldLayoutMkLst>
        </pc:sldLayoutChg>
        <pc:sldLayoutChg chg="add del">
          <pc:chgData name="Voth, R. Ben M." userId="S::rvoth68@csum.edu::a0d18dd6-2317-4000-b1cb-c7aa18429206" providerId="AD" clId="Web-{3486E199-83CD-B470-5372-8694509592D3}" dt="2024-03-21T20:26:43.398" v="23"/>
          <pc:sldLayoutMkLst>
            <pc:docMk/>
            <pc:sldMasterMk cId="2597062774" sldId="2147483769"/>
            <pc:sldLayoutMk cId="3134020462" sldId="2147483768"/>
          </pc:sldLayoutMkLst>
        </pc:sldLayoutChg>
      </pc:sldMasterChg>
      <pc:sldMasterChg chg="add addSldLayout">
        <pc:chgData name="Voth, R. Ben M." userId="S::rvoth68@csum.edu::a0d18dd6-2317-4000-b1cb-c7aa18429206" providerId="AD" clId="Web-{3486E199-83CD-B470-5372-8694509592D3}" dt="2024-03-21T20:28:28.936" v="26"/>
        <pc:sldMasterMkLst>
          <pc:docMk/>
          <pc:sldMasterMk cId="1719266279" sldId="2147483787"/>
        </pc:sldMasterMkLst>
        <pc:sldLayoutChg chg="add">
          <pc:chgData name="Voth, R. Ben M." userId="S::rvoth68@csum.edu::a0d18dd6-2317-4000-b1cb-c7aa18429206" providerId="AD" clId="Web-{3486E199-83CD-B470-5372-8694509592D3}" dt="2024-03-21T20:28:28.936" v="26"/>
          <pc:sldLayoutMkLst>
            <pc:docMk/>
            <pc:sldMasterMk cId="1719266279" sldId="2147483787"/>
            <pc:sldLayoutMk cId="1448992598" sldId="2147483776"/>
          </pc:sldLayoutMkLst>
        </pc:sldLayoutChg>
        <pc:sldLayoutChg chg="add">
          <pc:chgData name="Voth, R. Ben M." userId="S::rvoth68@csum.edu::a0d18dd6-2317-4000-b1cb-c7aa18429206" providerId="AD" clId="Web-{3486E199-83CD-B470-5372-8694509592D3}" dt="2024-03-21T20:28:28.936" v="26"/>
          <pc:sldLayoutMkLst>
            <pc:docMk/>
            <pc:sldMasterMk cId="1719266279" sldId="2147483787"/>
            <pc:sldLayoutMk cId="2016593773" sldId="2147483777"/>
          </pc:sldLayoutMkLst>
        </pc:sldLayoutChg>
        <pc:sldLayoutChg chg="add">
          <pc:chgData name="Voth, R. Ben M." userId="S::rvoth68@csum.edu::a0d18dd6-2317-4000-b1cb-c7aa18429206" providerId="AD" clId="Web-{3486E199-83CD-B470-5372-8694509592D3}" dt="2024-03-21T20:28:28.936" v="26"/>
          <pc:sldLayoutMkLst>
            <pc:docMk/>
            <pc:sldMasterMk cId="1719266279" sldId="2147483787"/>
            <pc:sldLayoutMk cId="3094574335" sldId="2147483778"/>
          </pc:sldLayoutMkLst>
        </pc:sldLayoutChg>
        <pc:sldLayoutChg chg="add">
          <pc:chgData name="Voth, R. Ben M." userId="S::rvoth68@csum.edu::a0d18dd6-2317-4000-b1cb-c7aa18429206" providerId="AD" clId="Web-{3486E199-83CD-B470-5372-8694509592D3}" dt="2024-03-21T20:28:28.936" v="26"/>
          <pc:sldLayoutMkLst>
            <pc:docMk/>
            <pc:sldMasterMk cId="1719266279" sldId="2147483787"/>
            <pc:sldLayoutMk cId="1161377531" sldId="2147483779"/>
          </pc:sldLayoutMkLst>
        </pc:sldLayoutChg>
        <pc:sldLayoutChg chg="add">
          <pc:chgData name="Voth, R. Ben M." userId="S::rvoth68@csum.edu::a0d18dd6-2317-4000-b1cb-c7aa18429206" providerId="AD" clId="Web-{3486E199-83CD-B470-5372-8694509592D3}" dt="2024-03-21T20:28:28.936" v="26"/>
          <pc:sldLayoutMkLst>
            <pc:docMk/>
            <pc:sldMasterMk cId="1719266279" sldId="2147483787"/>
            <pc:sldLayoutMk cId="3178855920" sldId="2147483780"/>
          </pc:sldLayoutMkLst>
        </pc:sldLayoutChg>
        <pc:sldLayoutChg chg="add">
          <pc:chgData name="Voth, R. Ben M." userId="S::rvoth68@csum.edu::a0d18dd6-2317-4000-b1cb-c7aa18429206" providerId="AD" clId="Web-{3486E199-83CD-B470-5372-8694509592D3}" dt="2024-03-21T20:28:28.936" v="26"/>
          <pc:sldLayoutMkLst>
            <pc:docMk/>
            <pc:sldMasterMk cId="1719266279" sldId="2147483787"/>
            <pc:sldLayoutMk cId="3958306185" sldId="2147483781"/>
          </pc:sldLayoutMkLst>
        </pc:sldLayoutChg>
        <pc:sldLayoutChg chg="add">
          <pc:chgData name="Voth, R. Ben M." userId="S::rvoth68@csum.edu::a0d18dd6-2317-4000-b1cb-c7aa18429206" providerId="AD" clId="Web-{3486E199-83CD-B470-5372-8694509592D3}" dt="2024-03-21T20:28:28.936" v="26"/>
          <pc:sldLayoutMkLst>
            <pc:docMk/>
            <pc:sldMasterMk cId="1719266279" sldId="2147483787"/>
            <pc:sldLayoutMk cId="3255007376" sldId="2147483782"/>
          </pc:sldLayoutMkLst>
        </pc:sldLayoutChg>
        <pc:sldLayoutChg chg="add">
          <pc:chgData name="Voth, R. Ben M." userId="S::rvoth68@csum.edu::a0d18dd6-2317-4000-b1cb-c7aa18429206" providerId="AD" clId="Web-{3486E199-83CD-B470-5372-8694509592D3}" dt="2024-03-21T20:28:28.936" v="26"/>
          <pc:sldLayoutMkLst>
            <pc:docMk/>
            <pc:sldMasterMk cId="1719266279" sldId="2147483787"/>
            <pc:sldLayoutMk cId="3418215753" sldId="2147483783"/>
          </pc:sldLayoutMkLst>
        </pc:sldLayoutChg>
        <pc:sldLayoutChg chg="add">
          <pc:chgData name="Voth, R. Ben M." userId="S::rvoth68@csum.edu::a0d18dd6-2317-4000-b1cb-c7aa18429206" providerId="AD" clId="Web-{3486E199-83CD-B470-5372-8694509592D3}" dt="2024-03-21T20:28:28.936" v="26"/>
          <pc:sldLayoutMkLst>
            <pc:docMk/>
            <pc:sldMasterMk cId="1719266279" sldId="2147483787"/>
            <pc:sldLayoutMk cId="2226866410" sldId="2147483784"/>
          </pc:sldLayoutMkLst>
        </pc:sldLayoutChg>
        <pc:sldLayoutChg chg="add">
          <pc:chgData name="Voth, R. Ben M." userId="S::rvoth68@csum.edu::a0d18dd6-2317-4000-b1cb-c7aa18429206" providerId="AD" clId="Web-{3486E199-83CD-B470-5372-8694509592D3}" dt="2024-03-21T20:28:28.936" v="26"/>
          <pc:sldLayoutMkLst>
            <pc:docMk/>
            <pc:sldMasterMk cId="1719266279" sldId="2147483787"/>
            <pc:sldLayoutMk cId="350130453" sldId="2147483785"/>
          </pc:sldLayoutMkLst>
        </pc:sldLayoutChg>
        <pc:sldLayoutChg chg="add">
          <pc:chgData name="Voth, R. Ben M." userId="S::rvoth68@csum.edu::a0d18dd6-2317-4000-b1cb-c7aa18429206" providerId="AD" clId="Web-{3486E199-83CD-B470-5372-8694509592D3}" dt="2024-03-21T20:28:28.936" v="26"/>
          <pc:sldLayoutMkLst>
            <pc:docMk/>
            <pc:sldMasterMk cId="1719266279" sldId="2147483787"/>
            <pc:sldLayoutMk cId="2077125564" sldId="2147483786"/>
          </pc:sldLayoutMkLst>
        </pc:sldLayoutChg>
      </pc:sldMasterChg>
    </pc:docChg>
  </pc:docChgLst>
  <pc:docChgLst>
    <pc:chgData name="Voth, R. Ben M." userId="S::rvoth68@csum.edu::a0d18dd6-2317-4000-b1cb-c7aa18429206" providerId="AD" clId="Web-{106DC54E-17FE-F30F-962A-7114F5CF7590}"/>
    <pc:docChg chg="addSld delSld modSld">
      <pc:chgData name="Voth, R. Ben M." userId="S::rvoth68@csum.edu::a0d18dd6-2317-4000-b1cb-c7aa18429206" providerId="AD" clId="Web-{106DC54E-17FE-F30F-962A-7114F5CF7590}" dt="2024-04-08T03:17:23.526" v="132" actId="1076"/>
      <pc:docMkLst>
        <pc:docMk/>
      </pc:docMkLst>
      <pc:sldChg chg="addSp modSp">
        <pc:chgData name="Voth, R. Ben M." userId="S::rvoth68@csum.edu::a0d18dd6-2317-4000-b1cb-c7aa18429206" providerId="AD" clId="Web-{106DC54E-17FE-F30F-962A-7114F5CF7590}" dt="2024-04-08T03:03:28.714" v="121" actId="14100"/>
        <pc:sldMkLst>
          <pc:docMk/>
          <pc:sldMk cId="818172318" sldId="257"/>
        </pc:sldMkLst>
        <pc:picChg chg="add mod">
          <ac:chgData name="Voth, R. Ben M." userId="S::rvoth68@csum.edu::a0d18dd6-2317-4000-b1cb-c7aa18429206" providerId="AD" clId="Web-{106DC54E-17FE-F30F-962A-7114F5CF7590}" dt="2024-04-08T03:03:28.714" v="121" actId="14100"/>
          <ac:picMkLst>
            <pc:docMk/>
            <pc:sldMk cId="818172318" sldId="257"/>
            <ac:picMk id="4" creationId="{D4D4D18F-A276-A4DC-2B10-F4C585264455}"/>
          </ac:picMkLst>
        </pc:picChg>
      </pc:sldChg>
      <pc:sldChg chg="modSp">
        <pc:chgData name="Voth, R. Ben M." userId="S::rvoth68@csum.edu::a0d18dd6-2317-4000-b1cb-c7aa18429206" providerId="AD" clId="Web-{106DC54E-17FE-F30F-962A-7114F5CF7590}" dt="2024-04-08T02:37:14.981" v="40" actId="20577"/>
        <pc:sldMkLst>
          <pc:docMk/>
          <pc:sldMk cId="1044401031" sldId="263"/>
        </pc:sldMkLst>
        <pc:spChg chg="mod">
          <ac:chgData name="Voth, R. Ben M." userId="S::rvoth68@csum.edu::a0d18dd6-2317-4000-b1cb-c7aa18429206" providerId="AD" clId="Web-{106DC54E-17FE-F30F-962A-7114F5CF7590}" dt="2024-04-08T02:37:14.981" v="40" actId="20577"/>
          <ac:spMkLst>
            <pc:docMk/>
            <pc:sldMk cId="1044401031" sldId="263"/>
            <ac:spMk id="3" creationId="{C3A382C7-B839-B32E-2ED0-144C9447DF8B}"/>
          </ac:spMkLst>
        </pc:spChg>
      </pc:sldChg>
      <pc:sldChg chg="addSp modSp">
        <pc:chgData name="Voth, R. Ben M." userId="S::rvoth68@csum.edu::a0d18dd6-2317-4000-b1cb-c7aa18429206" providerId="AD" clId="Web-{106DC54E-17FE-F30F-962A-7114F5CF7590}" dt="2024-04-08T03:00:48.270" v="116" actId="1076"/>
        <pc:sldMkLst>
          <pc:docMk/>
          <pc:sldMk cId="1279585928" sldId="266"/>
        </pc:sldMkLst>
        <pc:spChg chg="mod">
          <ac:chgData name="Voth, R. Ben M." userId="S::rvoth68@csum.edu::a0d18dd6-2317-4000-b1cb-c7aa18429206" providerId="AD" clId="Web-{106DC54E-17FE-F30F-962A-7114F5CF7590}" dt="2024-04-08T02:38:25.390" v="65" actId="20577"/>
          <ac:spMkLst>
            <pc:docMk/>
            <pc:sldMk cId="1279585928" sldId="266"/>
            <ac:spMk id="2" creationId="{CD4960A6-9966-1EE0-1667-7D786C4A1589}"/>
          </ac:spMkLst>
        </pc:spChg>
        <pc:spChg chg="mod">
          <ac:chgData name="Voth, R. Ben M." userId="S::rvoth68@csum.edu::a0d18dd6-2317-4000-b1cb-c7aa18429206" providerId="AD" clId="Web-{106DC54E-17FE-F30F-962A-7114F5CF7590}" dt="2024-04-08T02:39:15.345" v="114" actId="20577"/>
          <ac:spMkLst>
            <pc:docMk/>
            <pc:sldMk cId="1279585928" sldId="266"/>
            <ac:spMk id="3" creationId="{746A51F9-4E99-F40F-3B17-ACFD61524D72}"/>
          </ac:spMkLst>
        </pc:spChg>
        <pc:picChg chg="add mod">
          <ac:chgData name="Voth, R. Ben M." userId="S::rvoth68@csum.edu::a0d18dd6-2317-4000-b1cb-c7aa18429206" providerId="AD" clId="Web-{106DC54E-17FE-F30F-962A-7114F5CF7590}" dt="2024-04-08T03:00:48.270" v="116" actId="1076"/>
          <ac:picMkLst>
            <pc:docMk/>
            <pc:sldMk cId="1279585928" sldId="266"/>
            <ac:picMk id="4" creationId="{B56E5B90-B6F9-E99A-D2AF-EF0CE6076C44}"/>
          </ac:picMkLst>
        </pc:picChg>
      </pc:sldChg>
      <pc:sldChg chg="modSp">
        <pc:chgData name="Voth, R. Ben M." userId="S::rvoth68@csum.edu::a0d18dd6-2317-4000-b1cb-c7aa18429206" providerId="AD" clId="Web-{106DC54E-17FE-F30F-962A-7114F5CF7590}" dt="2024-04-08T03:03:44.386" v="123" actId="1076"/>
        <pc:sldMkLst>
          <pc:docMk/>
          <pc:sldMk cId="2582335528" sldId="270"/>
        </pc:sldMkLst>
        <pc:spChg chg="mod">
          <ac:chgData name="Voth, R. Ben M." userId="S::rvoth68@csum.edu::a0d18dd6-2317-4000-b1cb-c7aa18429206" providerId="AD" clId="Web-{106DC54E-17FE-F30F-962A-7114F5CF7590}" dt="2024-04-08T03:03:37.761" v="122" actId="1076"/>
          <ac:spMkLst>
            <pc:docMk/>
            <pc:sldMk cId="2582335528" sldId="270"/>
            <ac:spMk id="2" creationId="{AEA16957-71F5-7EBF-6A19-F05272E89343}"/>
          </ac:spMkLst>
        </pc:spChg>
        <pc:spChg chg="mod">
          <ac:chgData name="Voth, R. Ben M." userId="S::rvoth68@csum.edu::a0d18dd6-2317-4000-b1cb-c7aa18429206" providerId="AD" clId="Web-{106DC54E-17FE-F30F-962A-7114F5CF7590}" dt="2024-04-08T03:03:44.386" v="123" actId="1076"/>
          <ac:spMkLst>
            <pc:docMk/>
            <pc:sldMk cId="2582335528" sldId="270"/>
            <ac:spMk id="3" creationId="{4F3148E6-8462-AD05-0D64-C4B9C9139436}"/>
          </ac:spMkLst>
        </pc:spChg>
      </pc:sldChg>
      <pc:sldChg chg="addSp delSp modSp">
        <pc:chgData name="Voth, R. Ben M." userId="S::rvoth68@csum.edu::a0d18dd6-2317-4000-b1cb-c7aa18429206" providerId="AD" clId="Web-{106DC54E-17FE-F30F-962A-7114F5CF7590}" dt="2024-04-08T03:17:23.526" v="132" actId="1076"/>
        <pc:sldMkLst>
          <pc:docMk/>
          <pc:sldMk cId="3490993662" sldId="274"/>
        </pc:sldMkLst>
        <pc:picChg chg="del">
          <ac:chgData name="Voth, R. Ben M." userId="S::rvoth68@csum.edu::a0d18dd6-2317-4000-b1cb-c7aa18429206" providerId="AD" clId="Web-{106DC54E-17FE-F30F-962A-7114F5CF7590}" dt="2024-04-08T03:17:04.416" v="128"/>
          <ac:picMkLst>
            <pc:docMk/>
            <pc:sldMk cId="3490993662" sldId="274"/>
            <ac:picMk id="4" creationId="{F5749EC9-8F06-0556-3EB1-3C47DEDE3C92}"/>
          </ac:picMkLst>
        </pc:picChg>
        <pc:picChg chg="add mod">
          <ac:chgData name="Voth, R. Ben M." userId="S::rvoth68@csum.edu::a0d18dd6-2317-4000-b1cb-c7aa18429206" providerId="AD" clId="Web-{106DC54E-17FE-F30F-962A-7114F5CF7590}" dt="2024-04-08T03:17:23.526" v="132" actId="1076"/>
          <ac:picMkLst>
            <pc:docMk/>
            <pc:sldMk cId="3490993662" sldId="274"/>
            <ac:picMk id="5" creationId="{A2B28D5F-C6A9-E0BB-98E8-A07DD50F4167}"/>
          </ac:picMkLst>
        </pc:picChg>
      </pc:sldChg>
      <pc:sldChg chg="delSp new del">
        <pc:chgData name="Voth, R. Ben M." userId="S::rvoth68@csum.edu::a0d18dd6-2317-4000-b1cb-c7aa18429206" providerId="AD" clId="Web-{106DC54E-17FE-F30F-962A-7114F5CF7590}" dt="2024-04-08T03:04:28.341" v="127"/>
        <pc:sldMkLst>
          <pc:docMk/>
          <pc:sldMk cId="491210322" sldId="275"/>
        </pc:sldMkLst>
        <pc:spChg chg="del">
          <ac:chgData name="Voth, R. Ben M." userId="S::rvoth68@csum.edu::a0d18dd6-2317-4000-b1cb-c7aa18429206" providerId="AD" clId="Web-{106DC54E-17FE-F30F-962A-7114F5CF7590}" dt="2024-04-08T03:04:16.043" v="125"/>
          <ac:spMkLst>
            <pc:docMk/>
            <pc:sldMk cId="491210322" sldId="275"/>
            <ac:spMk id="2" creationId="{E5A4609A-9E18-E6D5-B159-C0B48B8A99DC}"/>
          </ac:spMkLst>
        </pc:spChg>
        <pc:spChg chg="del">
          <ac:chgData name="Voth, R. Ben M." userId="S::rvoth68@csum.edu::a0d18dd6-2317-4000-b1cb-c7aa18429206" providerId="AD" clId="Web-{106DC54E-17FE-F30F-962A-7114F5CF7590}" dt="2024-04-08T03:04:19.325" v="126"/>
          <ac:spMkLst>
            <pc:docMk/>
            <pc:sldMk cId="491210322" sldId="275"/>
            <ac:spMk id="3" creationId="{AC136DA5-CE33-36BD-9D7F-28FB42F2A120}"/>
          </ac:spMkLst>
        </pc:spChg>
      </pc:sldChg>
    </pc:docChg>
  </pc:docChgLst>
  <pc:docChgLst>
    <pc:chgData name="Voth, R. Ben M." userId="S::rvoth68@csum.edu::a0d18dd6-2317-4000-b1cb-c7aa18429206" providerId="AD" clId="Web-{4CCEACF0-E9EA-A06E-BEA2-D8DC0E352C15}"/>
    <pc:docChg chg="modSld">
      <pc:chgData name="Voth, R. Ben M." userId="S::rvoth68@csum.edu::a0d18dd6-2317-4000-b1cb-c7aa18429206" providerId="AD" clId="Web-{4CCEACF0-E9EA-A06E-BEA2-D8DC0E352C15}" dt="2024-04-08T04:19:46.900" v="258" actId="1076"/>
      <pc:docMkLst>
        <pc:docMk/>
      </pc:docMkLst>
      <pc:sldChg chg="modSp">
        <pc:chgData name="Voth, R. Ben M." userId="S::rvoth68@csum.edu::a0d18dd6-2317-4000-b1cb-c7aa18429206" providerId="AD" clId="Web-{4CCEACF0-E9EA-A06E-BEA2-D8DC0E352C15}" dt="2024-04-08T03:55:46.912" v="11" actId="1076"/>
        <pc:sldMkLst>
          <pc:docMk/>
          <pc:sldMk cId="818172318" sldId="257"/>
        </pc:sldMkLst>
        <pc:spChg chg="mod">
          <ac:chgData name="Voth, R. Ben M." userId="S::rvoth68@csum.edu::a0d18dd6-2317-4000-b1cb-c7aa18429206" providerId="AD" clId="Web-{4CCEACF0-E9EA-A06E-BEA2-D8DC0E352C15}" dt="2024-04-08T03:55:16.318" v="6" actId="14100"/>
          <ac:spMkLst>
            <pc:docMk/>
            <pc:sldMk cId="818172318" sldId="257"/>
            <ac:spMk id="2" creationId="{69E4E9C2-2D1F-00A1-8D4F-8B6EB1341452}"/>
          </ac:spMkLst>
        </pc:spChg>
        <pc:spChg chg="mod">
          <ac:chgData name="Voth, R. Ben M." userId="S::rvoth68@csum.edu::a0d18dd6-2317-4000-b1cb-c7aa18429206" providerId="AD" clId="Web-{4CCEACF0-E9EA-A06E-BEA2-D8DC0E352C15}" dt="2024-04-08T03:55:36.928" v="9" actId="20577"/>
          <ac:spMkLst>
            <pc:docMk/>
            <pc:sldMk cId="818172318" sldId="257"/>
            <ac:spMk id="3" creationId="{7FFB9B06-F8AD-C142-AC1F-B93A6FECAD8D}"/>
          </ac:spMkLst>
        </pc:spChg>
        <pc:spChg chg="mod">
          <ac:chgData name="Voth, R. Ben M." userId="S::rvoth68@csum.edu::a0d18dd6-2317-4000-b1cb-c7aa18429206" providerId="AD" clId="Web-{4CCEACF0-E9EA-A06E-BEA2-D8DC0E352C15}" dt="2024-04-08T03:54:34.176" v="1" actId="14100"/>
          <ac:spMkLst>
            <pc:docMk/>
            <pc:sldMk cId="818172318" sldId="257"/>
            <ac:spMk id="15" creationId="{0578D5C7-AD30-4D50-98FC-F0E0C28CDD19}"/>
          </ac:spMkLst>
        </pc:spChg>
        <pc:spChg chg="mod">
          <ac:chgData name="Voth, R. Ben M." userId="S::rvoth68@csum.edu::a0d18dd6-2317-4000-b1cb-c7aa18429206" providerId="AD" clId="Web-{4CCEACF0-E9EA-A06E-BEA2-D8DC0E352C15}" dt="2024-04-08T03:55:00.864" v="3" actId="14100"/>
          <ac:spMkLst>
            <pc:docMk/>
            <pc:sldMk cId="818172318" sldId="257"/>
            <ac:spMk id="17" creationId="{A11FAE02-7EEB-4450-9123-148CC979D39E}"/>
          </ac:spMkLst>
        </pc:spChg>
        <pc:picChg chg="mod">
          <ac:chgData name="Voth, R. Ben M." userId="S::rvoth68@csum.edu::a0d18dd6-2317-4000-b1cb-c7aa18429206" providerId="AD" clId="Web-{4CCEACF0-E9EA-A06E-BEA2-D8DC0E352C15}" dt="2024-04-08T03:55:46.912" v="11" actId="1076"/>
          <ac:picMkLst>
            <pc:docMk/>
            <pc:sldMk cId="818172318" sldId="257"/>
            <ac:picMk id="4" creationId="{D4D4D18F-A276-A4DC-2B10-F4C585264455}"/>
          </ac:picMkLst>
        </pc:picChg>
      </pc:sldChg>
      <pc:sldChg chg="modSp">
        <pc:chgData name="Voth, R. Ben M." userId="S::rvoth68@csum.edu::a0d18dd6-2317-4000-b1cb-c7aa18429206" providerId="AD" clId="Web-{4CCEACF0-E9EA-A06E-BEA2-D8DC0E352C15}" dt="2024-04-08T04:07:56.867" v="185" actId="1076"/>
        <pc:sldMkLst>
          <pc:docMk/>
          <pc:sldMk cId="2625582466" sldId="258"/>
        </pc:sldMkLst>
        <pc:spChg chg="mod">
          <ac:chgData name="Voth, R. Ben M." userId="S::rvoth68@csum.edu::a0d18dd6-2317-4000-b1cb-c7aa18429206" providerId="AD" clId="Web-{4CCEACF0-E9EA-A06E-BEA2-D8DC0E352C15}" dt="2024-04-08T04:07:56.867" v="185" actId="1076"/>
          <ac:spMkLst>
            <pc:docMk/>
            <pc:sldMk cId="2625582466" sldId="258"/>
            <ac:spMk id="2" creationId="{69E4E9C2-2D1F-00A1-8D4F-8B6EB1341452}"/>
          </ac:spMkLst>
        </pc:spChg>
        <pc:spChg chg="mod">
          <ac:chgData name="Voth, R. Ben M." userId="S::rvoth68@csum.edu::a0d18dd6-2317-4000-b1cb-c7aa18429206" providerId="AD" clId="Web-{4CCEACF0-E9EA-A06E-BEA2-D8DC0E352C15}" dt="2024-04-08T04:07:47.852" v="184" actId="14100"/>
          <ac:spMkLst>
            <pc:docMk/>
            <pc:sldMk cId="2625582466" sldId="258"/>
            <ac:spMk id="3" creationId="{7FFB9B06-F8AD-C142-AC1F-B93A6FECAD8D}"/>
          </ac:spMkLst>
        </pc:spChg>
        <pc:spChg chg="mod modVis">
          <ac:chgData name="Voth, R. Ben M." userId="S::rvoth68@csum.edu::a0d18dd6-2317-4000-b1cb-c7aa18429206" providerId="AD" clId="Web-{4CCEACF0-E9EA-A06E-BEA2-D8DC0E352C15}" dt="2024-04-08T04:07:13.663" v="177"/>
          <ac:spMkLst>
            <pc:docMk/>
            <pc:sldMk cId="2625582466" sldId="258"/>
            <ac:spMk id="11" creationId="{A027D562-8F7E-478A-942E-D959A950C55E}"/>
          </ac:spMkLst>
        </pc:spChg>
        <pc:picChg chg="mod">
          <ac:chgData name="Voth, R. Ben M." userId="S::rvoth68@csum.edu::a0d18dd6-2317-4000-b1cb-c7aa18429206" providerId="AD" clId="Web-{4CCEACF0-E9EA-A06E-BEA2-D8DC0E352C15}" dt="2024-04-08T04:07:14.601" v="178" actId="14100"/>
          <ac:picMkLst>
            <pc:docMk/>
            <pc:sldMk cId="2625582466" sldId="258"/>
            <ac:picMk id="4" creationId="{D5EDBC2A-AAB7-6AAB-5DF9-25C49121E975}"/>
          </ac:picMkLst>
        </pc:picChg>
      </pc:sldChg>
      <pc:sldChg chg="modSp">
        <pc:chgData name="Voth, R. Ben M." userId="S::rvoth68@csum.edu::a0d18dd6-2317-4000-b1cb-c7aa18429206" providerId="AD" clId="Web-{4CCEACF0-E9EA-A06E-BEA2-D8DC0E352C15}" dt="2024-04-08T04:18:01.101" v="240" actId="1076"/>
        <pc:sldMkLst>
          <pc:docMk/>
          <pc:sldMk cId="1044401031" sldId="263"/>
        </pc:sldMkLst>
        <pc:spChg chg="mod">
          <ac:chgData name="Voth, R. Ben M." userId="S::rvoth68@csum.edu::a0d18dd6-2317-4000-b1cb-c7aa18429206" providerId="AD" clId="Web-{4CCEACF0-E9EA-A06E-BEA2-D8DC0E352C15}" dt="2024-04-08T04:17:44.616" v="236" actId="14100"/>
          <ac:spMkLst>
            <pc:docMk/>
            <pc:sldMk cId="1044401031" sldId="263"/>
            <ac:spMk id="2" creationId="{D3C5773D-35E2-6707-5666-FFEFC26EA8EA}"/>
          </ac:spMkLst>
        </pc:spChg>
        <pc:graphicFrameChg chg="mod">
          <ac:chgData name="Voth, R. Ben M." userId="S::rvoth68@csum.edu::a0d18dd6-2317-4000-b1cb-c7aa18429206" providerId="AD" clId="Web-{4CCEACF0-E9EA-A06E-BEA2-D8DC0E352C15}" dt="2024-04-08T04:18:01.101" v="240" actId="1076"/>
          <ac:graphicFrameMkLst>
            <pc:docMk/>
            <pc:sldMk cId="1044401031" sldId="263"/>
            <ac:graphicFrameMk id="20" creationId="{FA9390D0-B05B-0FB5-D09F-8B6923562C84}"/>
          </ac:graphicFrameMkLst>
        </pc:graphicFrameChg>
      </pc:sldChg>
      <pc:sldChg chg="modSp">
        <pc:chgData name="Voth, R. Ben M." userId="S::rvoth68@csum.edu::a0d18dd6-2317-4000-b1cb-c7aa18429206" providerId="AD" clId="Web-{4CCEACF0-E9EA-A06E-BEA2-D8DC0E352C15}" dt="2024-04-08T04:19:05.133" v="251" actId="14100"/>
        <pc:sldMkLst>
          <pc:docMk/>
          <pc:sldMk cId="2260078242" sldId="264"/>
        </pc:sldMkLst>
        <pc:spChg chg="mod">
          <ac:chgData name="Voth, R. Ben M." userId="S::rvoth68@csum.edu::a0d18dd6-2317-4000-b1cb-c7aa18429206" providerId="AD" clId="Web-{4CCEACF0-E9EA-A06E-BEA2-D8DC0E352C15}" dt="2024-04-08T04:18:26.726" v="243" actId="1076"/>
          <ac:spMkLst>
            <pc:docMk/>
            <pc:sldMk cId="2260078242" sldId="264"/>
            <ac:spMk id="2" creationId="{D3C5773D-35E2-6707-5666-FFEFC26EA8EA}"/>
          </ac:spMkLst>
        </pc:spChg>
        <pc:spChg chg="mod">
          <ac:chgData name="Voth, R. Ben M." userId="S::rvoth68@csum.edu::a0d18dd6-2317-4000-b1cb-c7aa18429206" providerId="AD" clId="Web-{4CCEACF0-E9EA-A06E-BEA2-D8DC0E352C15}" dt="2024-04-08T04:18:52.633" v="249" actId="20577"/>
          <ac:spMkLst>
            <pc:docMk/>
            <pc:sldMk cId="2260078242" sldId="264"/>
            <ac:spMk id="3" creationId="{C3A382C7-B839-B32E-2ED0-144C9447DF8B}"/>
          </ac:spMkLst>
        </pc:spChg>
        <pc:picChg chg="mod">
          <ac:chgData name="Voth, R. Ben M." userId="S::rvoth68@csum.edu::a0d18dd6-2317-4000-b1cb-c7aa18429206" providerId="AD" clId="Web-{4CCEACF0-E9EA-A06E-BEA2-D8DC0E352C15}" dt="2024-04-08T04:19:05.133" v="251" actId="14100"/>
          <ac:picMkLst>
            <pc:docMk/>
            <pc:sldMk cId="2260078242" sldId="264"/>
            <ac:picMk id="4" creationId="{1B17CD43-C311-2348-F3D9-A9F61196B031}"/>
          </ac:picMkLst>
        </pc:picChg>
      </pc:sldChg>
      <pc:sldChg chg="modSp">
        <pc:chgData name="Voth, R. Ben M." userId="S::rvoth68@csum.edu::a0d18dd6-2317-4000-b1cb-c7aa18429206" providerId="AD" clId="Web-{4CCEACF0-E9EA-A06E-BEA2-D8DC0E352C15}" dt="2024-04-08T04:10:20.840" v="206" actId="1076"/>
        <pc:sldMkLst>
          <pc:docMk/>
          <pc:sldMk cId="1279585928" sldId="266"/>
        </pc:sldMkLst>
        <pc:spChg chg="mod">
          <ac:chgData name="Voth, R. Ben M." userId="S::rvoth68@csum.edu::a0d18dd6-2317-4000-b1cb-c7aa18429206" providerId="AD" clId="Web-{4CCEACF0-E9EA-A06E-BEA2-D8DC0E352C15}" dt="2024-04-08T04:10:17.246" v="205" actId="1076"/>
          <ac:spMkLst>
            <pc:docMk/>
            <pc:sldMk cId="1279585928" sldId="266"/>
            <ac:spMk id="2" creationId="{CD4960A6-9966-1EE0-1667-7D786C4A1589}"/>
          </ac:spMkLst>
        </pc:spChg>
        <pc:spChg chg="mod">
          <ac:chgData name="Voth, R. Ben M." userId="S::rvoth68@csum.edu::a0d18dd6-2317-4000-b1cb-c7aa18429206" providerId="AD" clId="Web-{4CCEACF0-E9EA-A06E-BEA2-D8DC0E352C15}" dt="2024-04-08T04:10:20.840" v="206" actId="1076"/>
          <ac:spMkLst>
            <pc:docMk/>
            <pc:sldMk cId="1279585928" sldId="266"/>
            <ac:spMk id="3" creationId="{746A51F9-4E99-F40F-3B17-ACFD61524D72}"/>
          </ac:spMkLst>
        </pc:spChg>
      </pc:sldChg>
      <pc:sldChg chg="delSp modSp">
        <pc:chgData name="Voth, R. Ben M." userId="S::rvoth68@csum.edu::a0d18dd6-2317-4000-b1cb-c7aa18429206" providerId="AD" clId="Web-{4CCEACF0-E9EA-A06E-BEA2-D8DC0E352C15}" dt="2024-04-08T04:12:52.546" v="224" actId="20577"/>
        <pc:sldMkLst>
          <pc:docMk/>
          <pc:sldMk cId="3007570079" sldId="267"/>
        </pc:sldMkLst>
        <pc:spChg chg="mod">
          <ac:chgData name="Voth, R. Ben M." userId="S::rvoth68@csum.edu::a0d18dd6-2317-4000-b1cb-c7aa18429206" providerId="AD" clId="Web-{4CCEACF0-E9EA-A06E-BEA2-D8DC0E352C15}" dt="2024-04-08T04:10:32.168" v="208" actId="1076"/>
          <ac:spMkLst>
            <pc:docMk/>
            <pc:sldMk cId="3007570079" sldId="267"/>
            <ac:spMk id="2" creationId="{AE4DF8A5-6BD2-C909-5FC2-9EDB7B0A4344}"/>
          </ac:spMkLst>
        </pc:spChg>
        <pc:spChg chg="mod">
          <ac:chgData name="Voth, R. Ben M." userId="S::rvoth68@csum.edu::a0d18dd6-2317-4000-b1cb-c7aa18429206" providerId="AD" clId="Web-{4CCEACF0-E9EA-A06E-BEA2-D8DC0E352C15}" dt="2024-04-08T04:12:52.546" v="224" actId="20577"/>
          <ac:spMkLst>
            <pc:docMk/>
            <pc:sldMk cId="3007570079" sldId="267"/>
            <ac:spMk id="3" creationId="{79F0C6AA-2069-2C9F-285E-467684A86E86}"/>
          </ac:spMkLst>
        </pc:spChg>
        <pc:spChg chg="del">
          <ac:chgData name="Voth, R. Ben M." userId="S::rvoth68@csum.edu::a0d18dd6-2317-4000-b1cb-c7aa18429206" providerId="AD" clId="Web-{4CCEACF0-E9EA-A06E-BEA2-D8DC0E352C15}" dt="2024-04-08T04:12:33.374" v="221"/>
          <ac:spMkLst>
            <pc:docMk/>
            <pc:sldMk cId="3007570079" sldId="267"/>
            <ac:spMk id="15" creationId="{B95B9BA8-1D69-4796-85F5-B6D0BD52354B}"/>
          </ac:spMkLst>
        </pc:spChg>
        <pc:spChg chg="del">
          <ac:chgData name="Voth, R. Ben M." userId="S::rvoth68@csum.edu::a0d18dd6-2317-4000-b1cb-c7aa18429206" providerId="AD" clId="Web-{4CCEACF0-E9EA-A06E-BEA2-D8DC0E352C15}" dt="2024-04-08T04:12:33.374" v="220"/>
          <ac:spMkLst>
            <pc:docMk/>
            <pc:sldMk cId="3007570079" sldId="267"/>
            <ac:spMk id="17" creationId="{D891F8D6-850A-4554-AF0F-FC18D0F9D59A}"/>
          </ac:spMkLst>
        </pc:spChg>
        <pc:spChg chg="del">
          <ac:chgData name="Voth, R. Ben M." userId="S::rvoth68@csum.edu::a0d18dd6-2317-4000-b1cb-c7aa18429206" providerId="AD" clId="Web-{4CCEACF0-E9EA-A06E-BEA2-D8DC0E352C15}" dt="2024-04-08T04:12:33.374" v="219"/>
          <ac:spMkLst>
            <pc:docMk/>
            <pc:sldMk cId="3007570079" sldId="267"/>
            <ac:spMk id="18" creationId="{801843F1-9A50-4D34-96E0-A5E4E744383F}"/>
          </ac:spMkLst>
        </pc:spChg>
        <pc:picChg chg="mod">
          <ac:chgData name="Voth, R. Ben M." userId="S::rvoth68@csum.edu::a0d18dd6-2317-4000-b1cb-c7aa18429206" providerId="AD" clId="Web-{4CCEACF0-E9EA-A06E-BEA2-D8DC0E352C15}" dt="2024-04-08T04:12:10.842" v="218" actId="14100"/>
          <ac:picMkLst>
            <pc:docMk/>
            <pc:sldMk cId="3007570079" sldId="267"/>
            <ac:picMk id="16" creationId="{578EF60E-F74E-93DE-C907-64C7AC286B15}"/>
          </ac:picMkLst>
        </pc:picChg>
      </pc:sldChg>
      <pc:sldChg chg="modSp">
        <pc:chgData name="Voth, R. Ben M." userId="S::rvoth68@csum.edu::a0d18dd6-2317-4000-b1cb-c7aa18429206" providerId="AD" clId="Web-{4CCEACF0-E9EA-A06E-BEA2-D8DC0E352C15}" dt="2024-04-08T04:13:40.969" v="231" actId="1076"/>
        <pc:sldMkLst>
          <pc:docMk/>
          <pc:sldMk cId="3586008798" sldId="268"/>
        </pc:sldMkLst>
        <pc:spChg chg="mod">
          <ac:chgData name="Voth, R. Ben M." userId="S::rvoth68@csum.edu::a0d18dd6-2317-4000-b1cb-c7aa18429206" providerId="AD" clId="Web-{4CCEACF0-E9EA-A06E-BEA2-D8DC0E352C15}" dt="2024-04-08T04:13:25.016" v="228" actId="1076"/>
          <ac:spMkLst>
            <pc:docMk/>
            <pc:sldMk cId="3586008798" sldId="268"/>
            <ac:spMk id="2" creationId="{CE6431EE-605E-2681-E4A9-0AB99AE4ED2F}"/>
          </ac:spMkLst>
        </pc:spChg>
        <pc:graphicFrameChg chg="mod">
          <ac:chgData name="Voth, R. Ben M." userId="S::rvoth68@csum.edu::a0d18dd6-2317-4000-b1cb-c7aa18429206" providerId="AD" clId="Web-{4CCEACF0-E9EA-A06E-BEA2-D8DC0E352C15}" dt="2024-04-08T04:13:40.969" v="231" actId="1076"/>
          <ac:graphicFrameMkLst>
            <pc:docMk/>
            <pc:sldMk cId="3586008798" sldId="268"/>
            <ac:graphicFrameMk id="5" creationId="{C34D3620-078C-9C60-A7B6-D7802C598F0A}"/>
          </ac:graphicFrameMkLst>
        </pc:graphicFrameChg>
      </pc:sldChg>
      <pc:sldChg chg="modSp">
        <pc:chgData name="Voth, R. Ben M." userId="S::rvoth68@csum.edu::a0d18dd6-2317-4000-b1cb-c7aa18429206" providerId="AD" clId="Web-{4CCEACF0-E9EA-A06E-BEA2-D8DC0E352C15}" dt="2024-04-08T04:19:46.900" v="258" actId="1076"/>
        <pc:sldMkLst>
          <pc:docMk/>
          <pc:sldMk cId="2066582988" sldId="269"/>
        </pc:sldMkLst>
        <pc:spChg chg="mod">
          <ac:chgData name="Voth, R. Ben M." userId="S::rvoth68@csum.edu::a0d18dd6-2317-4000-b1cb-c7aa18429206" providerId="AD" clId="Web-{4CCEACF0-E9EA-A06E-BEA2-D8DC0E352C15}" dt="2024-04-08T04:19:24.009" v="253" actId="1076"/>
          <ac:spMkLst>
            <pc:docMk/>
            <pc:sldMk cId="2066582988" sldId="269"/>
            <ac:spMk id="2" creationId="{4696E39C-8A08-0495-D866-7409BC2349CA}"/>
          </ac:spMkLst>
        </pc:spChg>
        <pc:graphicFrameChg chg="mod">
          <ac:chgData name="Voth, R. Ben M." userId="S::rvoth68@csum.edu::a0d18dd6-2317-4000-b1cb-c7aa18429206" providerId="AD" clId="Web-{4CCEACF0-E9EA-A06E-BEA2-D8DC0E352C15}" dt="2024-04-08T04:19:46.900" v="258" actId="1076"/>
          <ac:graphicFrameMkLst>
            <pc:docMk/>
            <pc:sldMk cId="2066582988" sldId="269"/>
            <ac:graphicFrameMk id="5" creationId="{448F1009-2EFB-C83A-F0D6-25C7FC88B6D3}"/>
          </ac:graphicFrameMkLst>
        </pc:graphicFrameChg>
      </pc:sldChg>
      <pc:sldChg chg="modSp">
        <pc:chgData name="Voth, R. Ben M." userId="S::rvoth68@csum.edu::a0d18dd6-2317-4000-b1cb-c7aa18429206" providerId="AD" clId="Web-{4CCEACF0-E9EA-A06E-BEA2-D8DC0E352C15}" dt="2024-04-08T04:06:05.537" v="172" actId="20577"/>
        <pc:sldMkLst>
          <pc:docMk/>
          <pc:sldMk cId="1089512486" sldId="273"/>
        </pc:sldMkLst>
        <pc:graphicFrameChg chg="mod modGraphic">
          <ac:chgData name="Voth, R. Ben M." userId="S::rvoth68@csum.edu::a0d18dd6-2317-4000-b1cb-c7aa18429206" providerId="AD" clId="Web-{4CCEACF0-E9EA-A06E-BEA2-D8DC0E352C15}" dt="2024-04-08T04:06:05.537" v="172" actId="20577"/>
          <ac:graphicFrameMkLst>
            <pc:docMk/>
            <pc:sldMk cId="1089512486" sldId="273"/>
            <ac:graphicFrameMk id="5" creationId="{E0D4D81B-8459-5DD9-C74A-6C3A6D358146}"/>
          </ac:graphicFrameMkLst>
        </pc:graphicFrameChg>
      </pc:sldChg>
    </pc:docChg>
  </pc:docChgLst>
  <pc:docChgLst>
    <pc:chgData name="Voth, R. Ben M." userId="S::rvoth68@csum.edu::a0d18dd6-2317-4000-b1cb-c7aa18429206" providerId="AD" clId="Web-{89670773-7B9B-8A94-3DB9-4FA7EB1981F3}"/>
    <pc:docChg chg="addSld delSld modSld">
      <pc:chgData name="Voth, R. Ben M." userId="S::rvoth68@csum.edu::a0d18dd6-2317-4000-b1cb-c7aa18429206" providerId="AD" clId="Web-{89670773-7B9B-8A94-3DB9-4FA7EB1981F3}" dt="2024-04-08T02:25:28.350" v="1400" actId="14100"/>
      <pc:docMkLst>
        <pc:docMk/>
      </pc:docMkLst>
      <pc:sldChg chg="addSp modSp">
        <pc:chgData name="Voth, R. Ben M." userId="S::rvoth68@csum.edu::a0d18dd6-2317-4000-b1cb-c7aa18429206" providerId="AD" clId="Web-{89670773-7B9B-8A94-3DB9-4FA7EB1981F3}" dt="2024-04-08T01:54:21.605" v="1285" actId="1076"/>
        <pc:sldMkLst>
          <pc:docMk/>
          <pc:sldMk cId="2625582466" sldId="258"/>
        </pc:sldMkLst>
        <pc:spChg chg="mod">
          <ac:chgData name="Voth, R. Ben M." userId="S::rvoth68@csum.edu::a0d18dd6-2317-4000-b1cb-c7aa18429206" providerId="AD" clId="Web-{89670773-7B9B-8A94-3DB9-4FA7EB1981F3}" dt="2024-04-07T19:28:25.163" v="64" actId="14100"/>
          <ac:spMkLst>
            <pc:docMk/>
            <pc:sldMk cId="2625582466" sldId="258"/>
            <ac:spMk id="3" creationId="{7FFB9B06-F8AD-C142-AC1F-B93A6FECAD8D}"/>
          </ac:spMkLst>
        </pc:spChg>
        <pc:picChg chg="add mod">
          <ac:chgData name="Voth, R. Ben M." userId="S::rvoth68@csum.edu::a0d18dd6-2317-4000-b1cb-c7aa18429206" providerId="AD" clId="Web-{89670773-7B9B-8A94-3DB9-4FA7EB1981F3}" dt="2024-04-08T01:54:21.605" v="1285" actId="1076"/>
          <ac:picMkLst>
            <pc:docMk/>
            <pc:sldMk cId="2625582466" sldId="258"/>
            <ac:picMk id="4" creationId="{D5EDBC2A-AAB7-6AAB-5DF9-25C49121E975}"/>
          </ac:picMkLst>
        </pc:picChg>
      </pc:sldChg>
      <pc:sldChg chg="addSp modSp">
        <pc:chgData name="Voth, R. Ben M." userId="S::rvoth68@csum.edu::a0d18dd6-2317-4000-b1cb-c7aa18429206" providerId="AD" clId="Web-{89670773-7B9B-8A94-3DB9-4FA7EB1981F3}" dt="2024-04-08T01:55:31.747" v="1288" actId="14100"/>
        <pc:sldMkLst>
          <pc:docMk/>
          <pc:sldMk cId="4021339875" sldId="259"/>
        </pc:sldMkLst>
        <pc:spChg chg="mod">
          <ac:chgData name="Voth, R. Ben M." userId="S::rvoth68@csum.edu::a0d18dd6-2317-4000-b1cb-c7aa18429206" providerId="AD" clId="Web-{89670773-7B9B-8A94-3DB9-4FA7EB1981F3}" dt="2024-04-07T19:28:52.008" v="65" actId="1076"/>
          <ac:spMkLst>
            <pc:docMk/>
            <pc:sldMk cId="4021339875" sldId="259"/>
            <ac:spMk id="2" creationId="{0F9DB4BE-4A6A-632B-167C-F31C158C3DD7}"/>
          </ac:spMkLst>
        </pc:spChg>
        <pc:spChg chg="mod">
          <ac:chgData name="Voth, R. Ben M." userId="S::rvoth68@csum.edu::a0d18dd6-2317-4000-b1cb-c7aa18429206" providerId="AD" clId="Web-{89670773-7B9B-8A94-3DB9-4FA7EB1981F3}" dt="2024-04-07T19:42:25.725" v="139" actId="20577"/>
          <ac:spMkLst>
            <pc:docMk/>
            <pc:sldMk cId="4021339875" sldId="259"/>
            <ac:spMk id="3" creationId="{21F2DDA8-B8CD-3B31-470A-812E02A2B39E}"/>
          </ac:spMkLst>
        </pc:spChg>
        <pc:picChg chg="add mod">
          <ac:chgData name="Voth, R. Ben M." userId="S::rvoth68@csum.edu::a0d18dd6-2317-4000-b1cb-c7aa18429206" providerId="AD" clId="Web-{89670773-7B9B-8A94-3DB9-4FA7EB1981F3}" dt="2024-04-08T01:55:31.747" v="1288" actId="14100"/>
          <ac:picMkLst>
            <pc:docMk/>
            <pc:sldMk cId="4021339875" sldId="259"/>
            <ac:picMk id="4" creationId="{BCF0BD68-7707-4254-9AEC-3CB7E076CA8A}"/>
          </ac:picMkLst>
        </pc:picChg>
      </pc:sldChg>
      <pc:sldChg chg="addSp modSp mod setBg">
        <pc:chgData name="Voth, R. Ben M." userId="S::rvoth68@csum.edu::a0d18dd6-2317-4000-b1cb-c7aa18429206" providerId="AD" clId="Web-{89670773-7B9B-8A94-3DB9-4FA7EB1981F3}" dt="2024-04-07T19:54:51.427" v="159" actId="1076"/>
        <pc:sldMkLst>
          <pc:docMk/>
          <pc:sldMk cId="3623762091" sldId="260"/>
        </pc:sldMkLst>
        <pc:spChg chg="mod">
          <ac:chgData name="Voth, R. Ben M." userId="S::rvoth68@csum.edu::a0d18dd6-2317-4000-b1cb-c7aa18429206" providerId="AD" clId="Web-{89670773-7B9B-8A94-3DB9-4FA7EB1981F3}" dt="2024-04-07T19:54:10.597" v="155" actId="1076"/>
          <ac:spMkLst>
            <pc:docMk/>
            <pc:sldMk cId="3623762091" sldId="260"/>
            <ac:spMk id="2" creationId="{C16EC5FC-5DD3-263B-109C-274C1F7988D1}"/>
          </ac:spMkLst>
        </pc:spChg>
        <pc:spChg chg="mod">
          <ac:chgData name="Voth, R. Ben M." userId="S::rvoth68@csum.edu::a0d18dd6-2317-4000-b1cb-c7aa18429206" providerId="AD" clId="Web-{89670773-7B9B-8A94-3DB9-4FA7EB1981F3}" dt="2024-04-07T19:54:51.427" v="159" actId="1076"/>
          <ac:spMkLst>
            <pc:docMk/>
            <pc:sldMk cId="3623762091" sldId="260"/>
            <ac:spMk id="3" creationId="{9C91F5DC-E6CC-EE01-942D-2FCE59AE0F7A}"/>
          </ac:spMkLst>
        </pc:spChg>
        <pc:spChg chg="add">
          <ac:chgData name="Voth, R. Ben M." userId="S::rvoth68@csum.edu::a0d18dd6-2317-4000-b1cb-c7aa18429206" providerId="AD" clId="Web-{89670773-7B9B-8A94-3DB9-4FA7EB1981F3}" dt="2024-04-07T19:53:18.377" v="145"/>
          <ac:spMkLst>
            <pc:docMk/>
            <pc:sldMk cId="3623762091" sldId="260"/>
            <ac:spMk id="9" creationId="{22E5DF58-5CFD-4D62-AC3A-9EA04E1AF237}"/>
          </ac:spMkLst>
        </pc:spChg>
        <pc:spChg chg="add">
          <ac:chgData name="Voth, R. Ben M." userId="S::rvoth68@csum.edu::a0d18dd6-2317-4000-b1cb-c7aa18429206" providerId="AD" clId="Web-{89670773-7B9B-8A94-3DB9-4FA7EB1981F3}" dt="2024-04-07T19:53:18.377" v="145"/>
          <ac:spMkLst>
            <pc:docMk/>
            <pc:sldMk cId="3623762091" sldId="260"/>
            <ac:spMk id="11" creationId="{8064D39A-E0A4-461B-A8D2-9C3AE870CED4}"/>
          </ac:spMkLst>
        </pc:spChg>
        <pc:picChg chg="add mod ord">
          <ac:chgData name="Voth, R. Ben M." userId="S::rvoth68@csum.edu::a0d18dd6-2317-4000-b1cb-c7aa18429206" providerId="AD" clId="Web-{89670773-7B9B-8A94-3DB9-4FA7EB1981F3}" dt="2024-04-07T19:53:18.377" v="145"/>
          <ac:picMkLst>
            <pc:docMk/>
            <pc:sldMk cId="3623762091" sldId="260"/>
            <ac:picMk id="4" creationId="{9143D742-B479-947D-DC26-5EA786A95864}"/>
          </ac:picMkLst>
        </pc:picChg>
      </pc:sldChg>
      <pc:sldChg chg="del">
        <pc:chgData name="Voth, R. Ben M." userId="S::rvoth68@csum.edu::a0d18dd6-2317-4000-b1cb-c7aa18429206" providerId="AD" clId="Web-{89670773-7B9B-8A94-3DB9-4FA7EB1981F3}" dt="2024-04-07T19:21:59.181" v="34"/>
        <pc:sldMkLst>
          <pc:docMk/>
          <pc:sldMk cId="797304815" sldId="261"/>
        </pc:sldMkLst>
      </pc:sldChg>
      <pc:sldChg chg="del">
        <pc:chgData name="Voth, R. Ben M." userId="S::rvoth68@csum.edu::a0d18dd6-2317-4000-b1cb-c7aa18429206" providerId="AD" clId="Web-{89670773-7B9B-8A94-3DB9-4FA7EB1981F3}" dt="2024-04-07T20:20:58.458" v="394"/>
        <pc:sldMkLst>
          <pc:docMk/>
          <pc:sldMk cId="3225270055" sldId="262"/>
        </pc:sldMkLst>
      </pc:sldChg>
      <pc:sldChg chg="modSp">
        <pc:chgData name="Voth, R. Ben M." userId="S::rvoth68@csum.edu::a0d18dd6-2317-4000-b1cb-c7aa18429206" providerId="AD" clId="Web-{89670773-7B9B-8A94-3DB9-4FA7EB1981F3}" dt="2024-04-07T20:27:24.838" v="487" actId="20577"/>
        <pc:sldMkLst>
          <pc:docMk/>
          <pc:sldMk cId="1044401031" sldId="263"/>
        </pc:sldMkLst>
        <pc:spChg chg="mod">
          <ac:chgData name="Voth, R. Ben M." userId="S::rvoth68@csum.edu::a0d18dd6-2317-4000-b1cb-c7aa18429206" providerId="AD" clId="Web-{89670773-7B9B-8A94-3DB9-4FA7EB1981F3}" dt="2024-04-07T20:22:05.337" v="413" actId="1076"/>
          <ac:spMkLst>
            <pc:docMk/>
            <pc:sldMk cId="1044401031" sldId="263"/>
            <ac:spMk id="2" creationId="{D3C5773D-35E2-6707-5666-FFEFC26EA8EA}"/>
          </ac:spMkLst>
        </pc:spChg>
        <pc:spChg chg="mod">
          <ac:chgData name="Voth, R. Ben M." userId="S::rvoth68@csum.edu::a0d18dd6-2317-4000-b1cb-c7aa18429206" providerId="AD" clId="Web-{89670773-7B9B-8A94-3DB9-4FA7EB1981F3}" dt="2024-04-07T20:27:24.838" v="487" actId="20577"/>
          <ac:spMkLst>
            <pc:docMk/>
            <pc:sldMk cId="1044401031" sldId="263"/>
            <ac:spMk id="3" creationId="{C3A382C7-B839-B32E-2ED0-144C9447DF8B}"/>
          </ac:spMkLst>
        </pc:spChg>
      </pc:sldChg>
      <pc:sldChg chg="addSp modSp">
        <pc:chgData name="Voth, R. Ben M." userId="S::rvoth68@csum.edu::a0d18dd6-2317-4000-b1cb-c7aa18429206" providerId="AD" clId="Web-{89670773-7B9B-8A94-3DB9-4FA7EB1981F3}" dt="2024-04-08T02:25:28.350" v="1400" actId="14100"/>
        <pc:sldMkLst>
          <pc:docMk/>
          <pc:sldMk cId="2260078242" sldId="264"/>
        </pc:sldMkLst>
        <pc:spChg chg="mod">
          <ac:chgData name="Voth, R. Ben M." userId="S::rvoth68@csum.edu::a0d18dd6-2317-4000-b1cb-c7aa18429206" providerId="AD" clId="Web-{89670773-7B9B-8A94-3DB9-4FA7EB1981F3}" dt="2024-04-08T02:06:35.496" v="1317" actId="20577"/>
          <ac:spMkLst>
            <pc:docMk/>
            <pc:sldMk cId="2260078242" sldId="264"/>
            <ac:spMk id="2" creationId="{D3C5773D-35E2-6707-5666-FFEFC26EA8EA}"/>
          </ac:spMkLst>
        </pc:spChg>
        <pc:spChg chg="mod">
          <ac:chgData name="Voth, R. Ben M." userId="S::rvoth68@csum.edu::a0d18dd6-2317-4000-b1cb-c7aa18429206" providerId="AD" clId="Web-{89670773-7B9B-8A94-3DB9-4FA7EB1981F3}" dt="2024-04-08T02:13:41.834" v="1393" actId="20577"/>
          <ac:spMkLst>
            <pc:docMk/>
            <pc:sldMk cId="2260078242" sldId="264"/>
            <ac:spMk id="3" creationId="{C3A382C7-B839-B32E-2ED0-144C9447DF8B}"/>
          </ac:spMkLst>
        </pc:spChg>
        <pc:picChg chg="add mod">
          <ac:chgData name="Voth, R. Ben M." userId="S::rvoth68@csum.edu::a0d18dd6-2317-4000-b1cb-c7aa18429206" providerId="AD" clId="Web-{89670773-7B9B-8A94-3DB9-4FA7EB1981F3}" dt="2024-04-08T02:25:28.350" v="1400" actId="14100"/>
          <ac:picMkLst>
            <pc:docMk/>
            <pc:sldMk cId="2260078242" sldId="264"/>
            <ac:picMk id="4" creationId="{1B17CD43-C311-2348-F3D9-A9F61196B031}"/>
          </ac:picMkLst>
        </pc:picChg>
      </pc:sldChg>
      <pc:sldChg chg="modSp">
        <pc:chgData name="Voth, R. Ben M." userId="S::rvoth68@csum.edu::a0d18dd6-2317-4000-b1cb-c7aa18429206" providerId="AD" clId="Web-{89670773-7B9B-8A94-3DB9-4FA7EB1981F3}" dt="2024-04-07T20:34:05.259" v="590" actId="20577"/>
        <pc:sldMkLst>
          <pc:docMk/>
          <pc:sldMk cId="2696630484" sldId="265"/>
        </pc:sldMkLst>
        <pc:spChg chg="mod">
          <ac:chgData name="Voth, R. Ben M." userId="S::rvoth68@csum.edu::a0d18dd6-2317-4000-b1cb-c7aa18429206" providerId="AD" clId="Web-{89670773-7B9B-8A94-3DB9-4FA7EB1981F3}" dt="2024-04-07T20:31:38.425" v="562" actId="1076"/>
          <ac:spMkLst>
            <pc:docMk/>
            <pc:sldMk cId="2696630484" sldId="265"/>
            <ac:spMk id="2" creationId="{D3C5773D-35E2-6707-5666-FFEFC26EA8EA}"/>
          </ac:spMkLst>
        </pc:spChg>
        <pc:spChg chg="mod">
          <ac:chgData name="Voth, R. Ben M." userId="S::rvoth68@csum.edu::a0d18dd6-2317-4000-b1cb-c7aa18429206" providerId="AD" clId="Web-{89670773-7B9B-8A94-3DB9-4FA7EB1981F3}" dt="2024-04-07T20:34:05.259" v="590" actId="20577"/>
          <ac:spMkLst>
            <pc:docMk/>
            <pc:sldMk cId="2696630484" sldId="265"/>
            <ac:spMk id="3" creationId="{C3A382C7-B839-B32E-2ED0-144C9447DF8B}"/>
          </ac:spMkLst>
        </pc:spChg>
      </pc:sldChg>
      <pc:sldChg chg="modSp">
        <pc:chgData name="Voth, R. Ben M." userId="S::rvoth68@csum.edu::a0d18dd6-2317-4000-b1cb-c7aa18429206" providerId="AD" clId="Web-{89670773-7B9B-8A94-3DB9-4FA7EB1981F3}" dt="2024-04-07T20:37:25" v="671" actId="20577"/>
        <pc:sldMkLst>
          <pc:docMk/>
          <pc:sldMk cId="1279585928" sldId="266"/>
        </pc:sldMkLst>
        <pc:spChg chg="mod">
          <ac:chgData name="Voth, R. Ben M." userId="S::rvoth68@csum.edu::a0d18dd6-2317-4000-b1cb-c7aa18429206" providerId="AD" clId="Web-{89670773-7B9B-8A94-3DB9-4FA7EB1981F3}" dt="2024-04-07T20:34:47.963" v="625" actId="14100"/>
          <ac:spMkLst>
            <pc:docMk/>
            <pc:sldMk cId="1279585928" sldId="266"/>
            <ac:spMk id="2" creationId="{CD4960A6-9966-1EE0-1667-7D786C4A1589}"/>
          </ac:spMkLst>
        </pc:spChg>
        <pc:spChg chg="mod">
          <ac:chgData name="Voth, R. Ben M." userId="S::rvoth68@csum.edu::a0d18dd6-2317-4000-b1cb-c7aa18429206" providerId="AD" clId="Web-{89670773-7B9B-8A94-3DB9-4FA7EB1981F3}" dt="2024-04-07T20:37:25" v="671" actId="20577"/>
          <ac:spMkLst>
            <pc:docMk/>
            <pc:sldMk cId="1279585928" sldId="266"/>
            <ac:spMk id="3" creationId="{746A51F9-4E99-F40F-3B17-ACFD61524D72}"/>
          </ac:spMkLst>
        </pc:spChg>
      </pc:sldChg>
      <pc:sldChg chg="modSp">
        <pc:chgData name="Voth, R. Ben M." userId="S::rvoth68@csum.edu::a0d18dd6-2317-4000-b1cb-c7aa18429206" providerId="AD" clId="Web-{89670773-7B9B-8A94-3DB9-4FA7EB1981F3}" dt="2024-04-07T20:40:33.413" v="758" actId="20577"/>
        <pc:sldMkLst>
          <pc:docMk/>
          <pc:sldMk cId="3007570079" sldId="267"/>
        </pc:sldMkLst>
        <pc:spChg chg="mod">
          <ac:chgData name="Voth, R. Ben M." userId="S::rvoth68@csum.edu::a0d18dd6-2317-4000-b1cb-c7aa18429206" providerId="AD" clId="Web-{89670773-7B9B-8A94-3DB9-4FA7EB1981F3}" dt="2024-04-07T20:40:24.068" v="757" actId="20577"/>
          <ac:spMkLst>
            <pc:docMk/>
            <pc:sldMk cId="3007570079" sldId="267"/>
            <ac:spMk id="2" creationId="{AE4DF8A5-6BD2-C909-5FC2-9EDB7B0A4344}"/>
          </ac:spMkLst>
        </pc:spChg>
        <pc:spChg chg="mod">
          <ac:chgData name="Voth, R. Ben M." userId="S::rvoth68@csum.edu::a0d18dd6-2317-4000-b1cb-c7aa18429206" providerId="AD" clId="Web-{89670773-7B9B-8A94-3DB9-4FA7EB1981F3}" dt="2024-04-07T20:40:33.413" v="758" actId="20577"/>
          <ac:spMkLst>
            <pc:docMk/>
            <pc:sldMk cId="3007570079" sldId="267"/>
            <ac:spMk id="3" creationId="{79F0C6AA-2069-2C9F-285E-467684A86E86}"/>
          </ac:spMkLst>
        </pc:spChg>
      </pc:sldChg>
      <pc:sldChg chg="modSp">
        <pc:chgData name="Voth, R. Ben M." userId="S::rvoth68@csum.edu::a0d18dd6-2317-4000-b1cb-c7aa18429206" providerId="AD" clId="Web-{89670773-7B9B-8A94-3DB9-4FA7EB1981F3}" dt="2024-04-07T20:43:24.809" v="850" actId="1076"/>
        <pc:sldMkLst>
          <pc:docMk/>
          <pc:sldMk cId="3586008798" sldId="268"/>
        </pc:sldMkLst>
        <pc:spChg chg="mod">
          <ac:chgData name="Voth, R. Ben M." userId="S::rvoth68@csum.edu::a0d18dd6-2317-4000-b1cb-c7aa18429206" providerId="AD" clId="Web-{89670773-7B9B-8A94-3DB9-4FA7EB1981F3}" dt="2024-04-07T20:41:33.868" v="770" actId="1076"/>
          <ac:spMkLst>
            <pc:docMk/>
            <pc:sldMk cId="3586008798" sldId="268"/>
            <ac:spMk id="2" creationId="{CE6431EE-605E-2681-E4A9-0AB99AE4ED2F}"/>
          </ac:spMkLst>
        </pc:spChg>
        <pc:spChg chg="mod">
          <ac:chgData name="Voth, R. Ben M." userId="S::rvoth68@csum.edu::a0d18dd6-2317-4000-b1cb-c7aa18429206" providerId="AD" clId="Web-{89670773-7B9B-8A94-3DB9-4FA7EB1981F3}" dt="2024-04-07T20:43:24.809" v="850" actId="1076"/>
          <ac:spMkLst>
            <pc:docMk/>
            <pc:sldMk cId="3586008798" sldId="268"/>
            <ac:spMk id="3" creationId="{BDB229C6-E332-B954-DDCC-D641EEB8B06E}"/>
          </ac:spMkLst>
        </pc:spChg>
      </pc:sldChg>
      <pc:sldChg chg="modSp">
        <pc:chgData name="Voth, R. Ben M." userId="S::rvoth68@csum.edu::a0d18dd6-2317-4000-b1cb-c7aa18429206" providerId="AD" clId="Web-{89670773-7B9B-8A94-3DB9-4FA7EB1981F3}" dt="2024-04-07T20:51:20.372" v="1086" actId="20577"/>
        <pc:sldMkLst>
          <pc:docMk/>
          <pc:sldMk cId="2066582988" sldId="269"/>
        </pc:sldMkLst>
        <pc:spChg chg="mod">
          <ac:chgData name="Voth, R. Ben M." userId="S::rvoth68@csum.edu::a0d18dd6-2317-4000-b1cb-c7aa18429206" providerId="AD" clId="Web-{89670773-7B9B-8A94-3DB9-4FA7EB1981F3}" dt="2024-04-07T20:44:17.905" v="861" actId="1076"/>
          <ac:spMkLst>
            <pc:docMk/>
            <pc:sldMk cId="2066582988" sldId="269"/>
            <ac:spMk id="2" creationId="{4696E39C-8A08-0495-D866-7409BC2349CA}"/>
          </ac:spMkLst>
        </pc:spChg>
        <pc:spChg chg="mod">
          <ac:chgData name="Voth, R. Ben M." userId="S::rvoth68@csum.edu::a0d18dd6-2317-4000-b1cb-c7aa18429206" providerId="AD" clId="Web-{89670773-7B9B-8A94-3DB9-4FA7EB1981F3}" dt="2024-04-07T20:51:20.372" v="1086" actId="20577"/>
          <ac:spMkLst>
            <pc:docMk/>
            <pc:sldMk cId="2066582988" sldId="269"/>
            <ac:spMk id="3" creationId="{7FACB0F1-FC24-1D51-3D37-5BA79D9553EC}"/>
          </ac:spMkLst>
        </pc:spChg>
      </pc:sldChg>
      <pc:sldChg chg="del">
        <pc:chgData name="Voth, R. Ben M." userId="S::rvoth68@csum.edu::a0d18dd6-2317-4000-b1cb-c7aa18429206" providerId="AD" clId="Web-{89670773-7B9B-8A94-3DB9-4FA7EB1981F3}" dt="2024-04-07T20:50:59.528" v="1082"/>
        <pc:sldMkLst>
          <pc:docMk/>
          <pc:sldMk cId="367887177" sldId="271"/>
        </pc:sldMkLst>
      </pc:sldChg>
      <pc:sldChg chg="del">
        <pc:chgData name="Voth, R. Ben M." userId="S::rvoth68@csum.edu::a0d18dd6-2317-4000-b1cb-c7aa18429206" providerId="AD" clId="Web-{89670773-7B9B-8A94-3DB9-4FA7EB1981F3}" dt="2024-04-07T20:51:04.122" v="1083"/>
        <pc:sldMkLst>
          <pc:docMk/>
          <pc:sldMk cId="593132960" sldId="272"/>
        </pc:sldMkLst>
      </pc:sldChg>
      <pc:sldChg chg="modSp">
        <pc:chgData name="Voth, R. Ben M." userId="S::rvoth68@csum.edu::a0d18dd6-2317-4000-b1cb-c7aa18429206" providerId="AD" clId="Web-{89670773-7B9B-8A94-3DB9-4FA7EB1981F3}" dt="2024-04-08T01:51:48.226" v="1282" actId="20577"/>
        <pc:sldMkLst>
          <pc:docMk/>
          <pc:sldMk cId="1089512486" sldId="273"/>
        </pc:sldMkLst>
        <pc:spChg chg="mod">
          <ac:chgData name="Voth, R. Ben M." userId="S::rvoth68@csum.edu::a0d18dd6-2317-4000-b1cb-c7aa18429206" providerId="AD" clId="Web-{89670773-7B9B-8A94-3DB9-4FA7EB1981F3}" dt="2024-04-08T01:51:48.226" v="1282" actId="20577"/>
          <ac:spMkLst>
            <pc:docMk/>
            <pc:sldMk cId="1089512486" sldId="273"/>
            <ac:spMk id="3" creationId="{7FFB9B06-F8AD-C142-AC1F-B93A6FECAD8D}"/>
          </ac:spMkLst>
        </pc:spChg>
      </pc:sldChg>
      <pc:sldChg chg="new del">
        <pc:chgData name="Voth, R. Ben M." userId="S::rvoth68@csum.edu::a0d18dd6-2317-4000-b1cb-c7aa18429206" providerId="AD" clId="Web-{89670773-7B9B-8A94-3DB9-4FA7EB1981F3}" dt="2024-04-07T19:42:50.413" v="141"/>
        <pc:sldMkLst>
          <pc:docMk/>
          <pc:sldMk cId="120213174" sldId="274"/>
        </pc:sldMkLst>
      </pc:sldChg>
      <pc:sldChg chg="addSp modSp new">
        <pc:chgData name="Voth, R. Ben M." userId="S::rvoth68@csum.edu::a0d18dd6-2317-4000-b1cb-c7aa18429206" providerId="AD" clId="Web-{89670773-7B9B-8A94-3DB9-4FA7EB1981F3}" dt="2024-04-07T20:19:09.080" v="393" actId="20577"/>
        <pc:sldMkLst>
          <pc:docMk/>
          <pc:sldMk cId="3490993662" sldId="274"/>
        </pc:sldMkLst>
        <pc:spChg chg="mod">
          <ac:chgData name="Voth, R. Ben M." userId="S::rvoth68@csum.edu::a0d18dd6-2317-4000-b1cb-c7aa18429206" providerId="AD" clId="Web-{89670773-7B9B-8A94-3DB9-4FA7EB1981F3}" dt="2024-04-07T19:55:36.116" v="173" actId="1076"/>
          <ac:spMkLst>
            <pc:docMk/>
            <pc:sldMk cId="3490993662" sldId="274"/>
            <ac:spMk id="2" creationId="{9E8C4D23-1521-8E8A-3141-D3CF5FF14C47}"/>
          </ac:spMkLst>
        </pc:spChg>
        <pc:spChg chg="mod">
          <ac:chgData name="Voth, R. Ben M." userId="S::rvoth68@csum.edu::a0d18dd6-2317-4000-b1cb-c7aa18429206" providerId="AD" clId="Web-{89670773-7B9B-8A94-3DB9-4FA7EB1981F3}" dt="2024-04-07T20:19:09.080" v="393" actId="20577"/>
          <ac:spMkLst>
            <pc:docMk/>
            <pc:sldMk cId="3490993662" sldId="274"/>
            <ac:spMk id="3" creationId="{320145F7-E98C-0867-6B95-18AC103AC9A9}"/>
          </ac:spMkLst>
        </pc:spChg>
        <pc:picChg chg="add mod">
          <ac:chgData name="Voth, R. Ben M." userId="S::rvoth68@csum.edu::a0d18dd6-2317-4000-b1cb-c7aa18429206" providerId="AD" clId="Web-{89670773-7B9B-8A94-3DB9-4FA7EB1981F3}" dt="2024-04-07T20:18:57.095" v="390" actId="1076"/>
          <ac:picMkLst>
            <pc:docMk/>
            <pc:sldMk cId="3490993662" sldId="274"/>
            <ac:picMk id="4" creationId="{F5749EC9-8F06-0556-3EB1-3C47DEDE3C92}"/>
          </ac:picMkLst>
        </pc:picChg>
      </pc:sldChg>
    </pc:docChg>
  </pc:docChgLst>
  <pc:docChgLst>
    <pc:chgData name="Voth, R. Ben M." userId="S::rvoth68@csum.edu::a0d18dd6-2317-4000-b1cb-c7aa18429206" providerId="AD" clId="Web-{475C46FF-BB71-4A90-D8F8-F5D5710D7E4C}"/>
    <pc:docChg chg="addSld modSld">
      <pc:chgData name="Voth, R. Ben M." userId="S::rvoth68@csum.edu::a0d18dd6-2317-4000-b1cb-c7aa18429206" providerId="AD" clId="Web-{475C46FF-BB71-4A90-D8F8-F5D5710D7E4C}" dt="2024-04-08T19:42:08.315" v="523" actId="20577"/>
      <pc:docMkLst>
        <pc:docMk/>
      </pc:docMkLst>
      <pc:sldChg chg="modSp">
        <pc:chgData name="Voth, R. Ben M." userId="S::rvoth68@csum.edu::a0d18dd6-2317-4000-b1cb-c7aa18429206" providerId="AD" clId="Web-{475C46FF-BB71-4A90-D8F8-F5D5710D7E4C}" dt="2024-04-08T18:46:07.198" v="181" actId="20577"/>
        <pc:sldMkLst>
          <pc:docMk/>
          <pc:sldMk cId="2625582466" sldId="258"/>
        </pc:sldMkLst>
        <pc:spChg chg="mod">
          <ac:chgData name="Voth, R. Ben M." userId="S::rvoth68@csum.edu::a0d18dd6-2317-4000-b1cb-c7aa18429206" providerId="AD" clId="Web-{475C46FF-BB71-4A90-D8F8-F5D5710D7E4C}" dt="2024-04-08T18:46:07.198" v="181" actId="20577"/>
          <ac:spMkLst>
            <pc:docMk/>
            <pc:sldMk cId="2625582466" sldId="258"/>
            <ac:spMk id="6" creationId="{E86BED84-A212-092E-30AA-0AB415753886}"/>
          </ac:spMkLst>
        </pc:spChg>
      </pc:sldChg>
      <pc:sldChg chg="modSp">
        <pc:chgData name="Voth, R. Ben M." userId="S::rvoth68@csum.edu::a0d18dd6-2317-4000-b1cb-c7aa18429206" providerId="AD" clId="Web-{475C46FF-BB71-4A90-D8F8-F5D5710D7E4C}" dt="2024-04-08T19:39:50.529" v="465" actId="20577"/>
        <pc:sldMkLst>
          <pc:docMk/>
          <pc:sldMk cId="3101859241" sldId="275"/>
        </pc:sldMkLst>
        <pc:spChg chg="mod">
          <ac:chgData name="Voth, R. Ben M." userId="S::rvoth68@csum.edu::a0d18dd6-2317-4000-b1cb-c7aa18429206" providerId="AD" clId="Web-{475C46FF-BB71-4A90-D8F8-F5D5710D7E4C}" dt="2024-04-08T18:54:22.530" v="237" actId="1076"/>
          <ac:spMkLst>
            <pc:docMk/>
            <pc:sldMk cId="3101859241" sldId="275"/>
            <ac:spMk id="2" creationId="{B6EB4255-4895-CBBC-71B4-ED96F3181FEA}"/>
          </ac:spMkLst>
        </pc:spChg>
        <pc:spChg chg="mod">
          <ac:chgData name="Voth, R. Ben M." userId="S::rvoth68@csum.edu::a0d18dd6-2317-4000-b1cb-c7aa18429206" providerId="AD" clId="Web-{475C46FF-BB71-4A90-D8F8-F5D5710D7E4C}" dt="2024-04-08T19:39:50.529" v="465" actId="20577"/>
          <ac:spMkLst>
            <pc:docMk/>
            <pc:sldMk cId="3101859241" sldId="275"/>
            <ac:spMk id="3" creationId="{CCC420DD-759A-E51C-536F-17DBADE52F2B}"/>
          </ac:spMkLst>
        </pc:spChg>
      </pc:sldChg>
      <pc:sldChg chg="modSp add replId">
        <pc:chgData name="Voth, R. Ben M." userId="S::rvoth68@csum.edu::a0d18dd6-2317-4000-b1cb-c7aa18429206" providerId="AD" clId="Web-{475C46FF-BB71-4A90-D8F8-F5D5710D7E4C}" dt="2024-04-08T19:42:08.315" v="523" actId="20577"/>
        <pc:sldMkLst>
          <pc:docMk/>
          <pc:sldMk cId="3471244939" sldId="276"/>
        </pc:sldMkLst>
        <pc:spChg chg="mod">
          <ac:chgData name="Voth, R. Ben M." userId="S::rvoth68@csum.edu::a0d18dd6-2317-4000-b1cb-c7aa18429206" providerId="AD" clId="Web-{475C46FF-BB71-4A90-D8F8-F5D5710D7E4C}" dt="2024-04-08T18:54:10.014" v="235" actId="20577"/>
          <ac:spMkLst>
            <pc:docMk/>
            <pc:sldMk cId="3471244939" sldId="276"/>
            <ac:spMk id="2" creationId="{B6EB4255-4895-CBBC-71B4-ED96F3181FEA}"/>
          </ac:spMkLst>
        </pc:spChg>
        <pc:spChg chg="mod">
          <ac:chgData name="Voth, R. Ben M." userId="S::rvoth68@csum.edu::a0d18dd6-2317-4000-b1cb-c7aa18429206" providerId="AD" clId="Web-{475C46FF-BB71-4A90-D8F8-F5D5710D7E4C}" dt="2024-04-08T19:42:08.315" v="523" actId="20577"/>
          <ac:spMkLst>
            <pc:docMk/>
            <pc:sldMk cId="3471244939" sldId="276"/>
            <ac:spMk id="3" creationId="{CCC420DD-759A-E51C-536F-17DBADE52F2B}"/>
          </ac:spMkLst>
        </pc:spChg>
      </pc:sldChg>
    </pc:docChg>
  </pc:docChgLst>
  <pc:docChgLst>
    <pc:chgData clId="Web-{3486E199-83CD-B470-5372-8694509592D3}"/>
    <pc:docChg chg="addSld">
      <pc:chgData name="" userId="" providerId="" clId="Web-{3486E199-83CD-B470-5372-8694509592D3}" dt="2024-03-21T20:23:53.762" v="0"/>
      <pc:docMkLst>
        <pc:docMk/>
      </pc:docMkLst>
      <pc:sldChg chg="new">
        <pc:chgData name="" userId="" providerId="" clId="Web-{3486E199-83CD-B470-5372-8694509592D3}" dt="2024-03-21T20:23:53.762" v="0"/>
        <pc:sldMkLst>
          <pc:docMk/>
          <pc:sldMk cId="3047447159" sldId="256"/>
        </pc:sldMkLst>
      </pc:sldChg>
    </pc:docChg>
  </pc:docChgLst>
  <pc:docChgLst>
    <pc:chgData name="Voth, R. Ben M." userId="S::rvoth68@csum.edu::a0d18dd6-2317-4000-b1cb-c7aa18429206" providerId="AD" clId="Web-{AAB5FD42-D1F5-D88B-B0A0-423FF39ECBD6}"/>
    <pc:docChg chg="addSld modSld">
      <pc:chgData name="Voth, R. Ben M." userId="S::rvoth68@csum.edu::a0d18dd6-2317-4000-b1cb-c7aa18429206" providerId="AD" clId="Web-{AAB5FD42-D1F5-D88B-B0A0-423FF39ECBD6}" dt="2024-04-08T16:00:36.570" v="49" actId="1076"/>
      <pc:docMkLst>
        <pc:docMk/>
      </pc:docMkLst>
      <pc:sldChg chg="modSp">
        <pc:chgData name="Voth, R. Ben M." userId="S::rvoth68@csum.edu::a0d18dd6-2317-4000-b1cb-c7aa18429206" providerId="AD" clId="Web-{AAB5FD42-D1F5-D88B-B0A0-423FF39ECBD6}" dt="2024-04-08T15:39:26.588" v="8" actId="20577"/>
        <pc:sldMkLst>
          <pc:docMk/>
          <pc:sldMk cId="3623762091" sldId="260"/>
        </pc:sldMkLst>
        <pc:spChg chg="mod">
          <ac:chgData name="Voth, R. Ben M." userId="S::rvoth68@csum.edu::a0d18dd6-2317-4000-b1cb-c7aa18429206" providerId="AD" clId="Web-{AAB5FD42-D1F5-D88B-B0A0-423FF39ECBD6}" dt="2024-04-08T15:39:26.588" v="8" actId="20577"/>
          <ac:spMkLst>
            <pc:docMk/>
            <pc:sldMk cId="3623762091" sldId="260"/>
            <ac:spMk id="3" creationId="{9C91F5DC-E6CC-EE01-942D-2FCE59AE0F7A}"/>
          </ac:spMkLst>
        </pc:spChg>
      </pc:sldChg>
      <pc:sldChg chg="addSp delSp modSp">
        <pc:chgData name="Voth, R. Ben M." userId="S::rvoth68@csum.edu::a0d18dd6-2317-4000-b1cb-c7aa18429206" providerId="AD" clId="Web-{AAB5FD42-D1F5-D88B-B0A0-423FF39ECBD6}" dt="2024-04-08T15:53:14.408" v="47" actId="14100"/>
        <pc:sldMkLst>
          <pc:docMk/>
          <pc:sldMk cId="2582335528" sldId="270"/>
        </pc:sldMkLst>
        <pc:spChg chg="mod">
          <ac:chgData name="Voth, R. Ben M." userId="S::rvoth68@csum.edu::a0d18dd6-2317-4000-b1cb-c7aa18429206" providerId="AD" clId="Web-{AAB5FD42-D1F5-D88B-B0A0-423FF39ECBD6}" dt="2024-04-08T15:52:39.295" v="40" actId="14100"/>
          <ac:spMkLst>
            <pc:docMk/>
            <pc:sldMk cId="2582335528" sldId="270"/>
            <ac:spMk id="2" creationId="{AEA16957-71F5-7EBF-6A19-F05272E89343}"/>
          </ac:spMkLst>
        </pc:spChg>
        <pc:spChg chg="add del">
          <ac:chgData name="Voth, R. Ben M." userId="S::rvoth68@csum.edu::a0d18dd6-2317-4000-b1cb-c7aa18429206" providerId="AD" clId="Web-{AAB5FD42-D1F5-D88B-B0A0-423FF39ECBD6}" dt="2024-04-08T15:52:01.167" v="33"/>
          <ac:spMkLst>
            <pc:docMk/>
            <pc:sldMk cId="2582335528" sldId="270"/>
            <ac:spMk id="9" creationId="{6B0479F5-59EA-43F3-BAFC-2606376EB662}"/>
          </ac:spMkLst>
        </pc:spChg>
        <pc:spChg chg="add del">
          <ac:chgData name="Voth, R. Ben M." userId="S::rvoth68@csum.edu::a0d18dd6-2317-4000-b1cb-c7aa18429206" providerId="AD" clId="Web-{AAB5FD42-D1F5-D88B-B0A0-423FF39ECBD6}" dt="2024-04-08T15:52:24.200" v="36"/>
          <ac:spMkLst>
            <pc:docMk/>
            <pc:sldMk cId="2582335528" sldId="270"/>
            <ac:spMk id="11" creationId="{60DB02BD-FF61-4042-BC21-4EFF543EC0C3}"/>
          </ac:spMkLst>
        </pc:spChg>
        <pc:spChg chg="add del">
          <ac:chgData name="Voth, R. Ben M." userId="S::rvoth68@csum.edu::a0d18dd6-2317-4000-b1cb-c7aa18429206" providerId="AD" clId="Web-{AAB5FD42-D1F5-D88B-B0A0-423FF39ECBD6}" dt="2024-04-08T15:52:24.200" v="35"/>
          <ac:spMkLst>
            <pc:docMk/>
            <pc:sldMk cId="2582335528" sldId="270"/>
            <ac:spMk id="12" creationId="{5811A85E-38EA-465A-84F9-6230CF743E76}"/>
          </ac:spMkLst>
        </pc:spChg>
        <pc:spChg chg="add del">
          <ac:chgData name="Voth, R. Ben M." userId="S::rvoth68@csum.edu::a0d18dd6-2317-4000-b1cb-c7aa18429206" providerId="AD" clId="Web-{AAB5FD42-D1F5-D88B-B0A0-423FF39ECBD6}" dt="2024-04-08T15:52:24.200" v="34"/>
          <ac:spMkLst>
            <pc:docMk/>
            <pc:sldMk cId="2582335528" sldId="270"/>
            <ac:spMk id="13" creationId="{866290A3-7E80-441D-AA1E-5263326B1657}"/>
          </ac:spMkLst>
        </pc:spChg>
        <pc:spChg chg="add del">
          <ac:chgData name="Voth, R. Ben M." userId="S::rvoth68@csum.edu::a0d18dd6-2317-4000-b1cb-c7aa18429206" providerId="AD" clId="Web-{AAB5FD42-D1F5-D88B-B0A0-423FF39ECBD6}" dt="2024-04-08T15:51:54.323" v="32"/>
          <ac:spMkLst>
            <pc:docMk/>
            <pc:sldMk cId="2582335528" sldId="270"/>
            <ac:spMk id="14" creationId="{60DB02BD-FF61-4042-BC21-4EFF543EC0C3}"/>
          </ac:spMkLst>
        </pc:spChg>
        <pc:spChg chg="add del">
          <ac:chgData name="Voth, R. Ben M." userId="S::rvoth68@csum.edu::a0d18dd6-2317-4000-b1cb-c7aa18429206" providerId="AD" clId="Web-{AAB5FD42-D1F5-D88B-B0A0-423FF39ECBD6}" dt="2024-04-08T15:51:54.323" v="32"/>
          <ac:spMkLst>
            <pc:docMk/>
            <pc:sldMk cId="2582335528" sldId="270"/>
            <ac:spMk id="16" creationId="{5811A85E-38EA-465A-84F9-6230CF743E76}"/>
          </ac:spMkLst>
        </pc:spChg>
        <pc:spChg chg="add del mod ord modVis">
          <ac:chgData name="Voth, R. Ben M." userId="S::rvoth68@csum.edu::a0d18dd6-2317-4000-b1cb-c7aa18429206" providerId="AD" clId="Web-{AAB5FD42-D1F5-D88B-B0A0-423FF39ECBD6}" dt="2024-04-08T15:51:54.323" v="32"/>
          <ac:spMkLst>
            <pc:docMk/>
            <pc:sldMk cId="2582335528" sldId="270"/>
            <ac:spMk id="18" creationId="{866290A3-7E80-441D-AA1E-5263326B1657}"/>
          </ac:spMkLst>
        </pc:spChg>
        <pc:graphicFrameChg chg="mod modGraphic">
          <ac:chgData name="Voth, R. Ben M." userId="S::rvoth68@csum.edu::a0d18dd6-2317-4000-b1cb-c7aa18429206" providerId="AD" clId="Web-{AAB5FD42-D1F5-D88B-B0A0-423FF39ECBD6}" dt="2024-04-08T15:53:14.408" v="47" actId="14100"/>
          <ac:graphicFrameMkLst>
            <pc:docMk/>
            <pc:sldMk cId="2582335528" sldId="270"/>
            <ac:graphicFrameMk id="5" creationId="{6E1F2FDA-A3E4-F98D-27B1-614571A7D9C9}"/>
          </ac:graphicFrameMkLst>
        </pc:graphicFrameChg>
      </pc:sldChg>
      <pc:sldChg chg="modSp new">
        <pc:chgData name="Voth, R. Ben M." userId="S::rvoth68@csum.edu::a0d18dd6-2317-4000-b1cb-c7aa18429206" providerId="AD" clId="Web-{AAB5FD42-D1F5-D88B-B0A0-423FF39ECBD6}" dt="2024-04-08T16:00:36.570" v="49" actId="1076"/>
        <pc:sldMkLst>
          <pc:docMk/>
          <pc:sldMk cId="3101859241" sldId="275"/>
        </pc:sldMkLst>
        <pc:spChg chg="mod">
          <ac:chgData name="Voth, R. Ben M." userId="S::rvoth68@csum.edu::a0d18dd6-2317-4000-b1cb-c7aa18429206" providerId="AD" clId="Web-{AAB5FD42-D1F5-D88B-B0A0-423FF39ECBD6}" dt="2024-04-08T16:00:36.570" v="49" actId="1076"/>
          <ac:spMkLst>
            <pc:docMk/>
            <pc:sldMk cId="3101859241" sldId="275"/>
            <ac:spMk id="2" creationId="{B6EB4255-4895-CBBC-71B4-ED96F3181FEA}"/>
          </ac:spMkLst>
        </pc:spChg>
      </pc:sldChg>
    </pc:docChg>
  </pc:docChgLst>
  <pc:docChgLst>
    <pc:chgData name="Simone, Joey M." userId="85dfdbb4-470d-46b8-9939-1ab3bcfe9d39" providerId="ADAL" clId="{75DB53AC-3177-483F-B7F2-03E8F84B89A8}"/>
    <pc:docChg chg="undo custSel addSld modSld">
      <pc:chgData name="Simone, Joey M." userId="85dfdbb4-470d-46b8-9939-1ab3bcfe9d39" providerId="ADAL" clId="{75DB53AC-3177-483F-B7F2-03E8F84B89A8}" dt="2024-04-08T05:45:15.368" v="2269" actId="20577"/>
      <pc:docMkLst>
        <pc:docMk/>
      </pc:docMkLst>
      <pc:sldChg chg="addSp modNotesTx">
        <pc:chgData name="Simone, Joey M." userId="85dfdbb4-470d-46b8-9939-1ab3bcfe9d39" providerId="ADAL" clId="{75DB53AC-3177-483F-B7F2-03E8F84B89A8}" dt="2024-04-08T05:27:50.350" v="1914"/>
        <pc:sldMkLst>
          <pc:docMk/>
          <pc:sldMk cId="3047447159" sldId="256"/>
        </pc:sldMkLst>
        <pc:spChg chg="add">
          <ac:chgData name="Simone, Joey M." userId="85dfdbb4-470d-46b8-9939-1ab3bcfe9d39" providerId="ADAL" clId="{75DB53AC-3177-483F-B7F2-03E8F84B89A8}" dt="2024-04-08T05:27:50.350" v="1914"/>
          <ac:spMkLst>
            <pc:docMk/>
            <pc:sldMk cId="3047447159" sldId="256"/>
            <ac:spMk id="4" creationId="{02ADB655-220F-7C5E-7CEE-FC701334949A}"/>
          </ac:spMkLst>
        </pc:spChg>
      </pc:sldChg>
      <pc:sldChg chg="addSp modSp mod setBg modNotesTx">
        <pc:chgData name="Simone, Joey M." userId="85dfdbb4-470d-46b8-9939-1ab3bcfe9d39" providerId="ADAL" clId="{75DB53AC-3177-483F-B7F2-03E8F84B89A8}" dt="2024-04-08T05:27:50.350" v="1914"/>
        <pc:sldMkLst>
          <pc:docMk/>
          <pc:sldMk cId="818172318" sldId="257"/>
        </pc:sldMkLst>
        <pc:spChg chg="mod">
          <ac:chgData name="Simone, Joey M." userId="85dfdbb4-470d-46b8-9939-1ab3bcfe9d39" providerId="ADAL" clId="{75DB53AC-3177-483F-B7F2-03E8F84B89A8}" dt="2024-04-08T03:48:21.992" v="795" actId="26606"/>
          <ac:spMkLst>
            <pc:docMk/>
            <pc:sldMk cId="818172318" sldId="257"/>
            <ac:spMk id="2" creationId="{69E4E9C2-2D1F-00A1-8D4F-8B6EB1341452}"/>
          </ac:spMkLst>
        </pc:spChg>
        <pc:spChg chg="mod">
          <ac:chgData name="Simone, Joey M." userId="85dfdbb4-470d-46b8-9939-1ab3bcfe9d39" providerId="ADAL" clId="{75DB53AC-3177-483F-B7F2-03E8F84B89A8}" dt="2024-04-08T04:01:34.861" v="1009" actId="20577"/>
          <ac:spMkLst>
            <pc:docMk/>
            <pc:sldMk cId="818172318" sldId="257"/>
            <ac:spMk id="3" creationId="{7FFB9B06-F8AD-C142-AC1F-B93A6FECAD8D}"/>
          </ac:spMkLst>
        </pc:spChg>
        <pc:spChg chg="add mod">
          <ac:chgData name="Simone, Joey M." userId="85dfdbb4-470d-46b8-9939-1ab3bcfe9d39" providerId="ADAL" clId="{75DB53AC-3177-483F-B7F2-03E8F84B89A8}" dt="2024-04-08T05:12:44.149" v="1860"/>
          <ac:spMkLst>
            <pc:docMk/>
            <pc:sldMk cId="818172318" sldId="257"/>
            <ac:spMk id="5" creationId="{A5630C49-0EC7-641D-A12D-2E627B8A2185}"/>
          </ac:spMkLst>
        </pc:spChg>
        <pc:spChg chg="add">
          <ac:chgData name="Simone, Joey M." userId="85dfdbb4-470d-46b8-9939-1ab3bcfe9d39" providerId="ADAL" clId="{75DB53AC-3177-483F-B7F2-03E8F84B89A8}" dt="2024-04-08T05:27:50.350" v="1914"/>
          <ac:spMkLst>
            <pc:docMk/>
            <pc:sldMk cId="818172318" sldId="257"/>
            <ac:spMk id="6" creationId="{1732131E-ABEB-1548-E255-16F761D041F8}"/>
          </ac:spMkLst>
        </pc:spChg>
        <pc:spChg chg="add">
          <ac:chgData name="Simone, Joey M." userId="85dfdbb4-470d-46b8-9939-1ab3bcfe9d39" providerId="ADAL" clId="{75DB53AC-3177-483F-B7F2-03E8F84B89A8}" dt="2024-04-08T03:48:21.992" v="795" actId="26606"/>
          <ac:spMkLst>
            <pc:docMk/>
            <pc:sldMk cId="818172318" sldId="257"/>
            <ac:spMk id="9" creationId="{B95B9BA8-1D69-4796-85F5-B6D0BD52354B}"/>
          </ac:spMkLst>
        </pc:spChg>
        <pc:grpChg chg="add">
          <ac:chgData name="Simone, Joey M." userId="85dfdbb4-470d-46b8-9939-1ab3bcfe9d39" providerId="ADAL" clId="{75DB53AC-3177-483F-B7F2-03E8F84B89A8}" dt="2024-04-08T03:48:21.992" v="795" actId="26606"/>
          <ac:grpSpMkLst>
            <pc:docMk/>
            <pc:sldMk cId="818172318" sldId="257"/>
            <ac:grpSpMk id="11" creationId="{6A15AA18-4B71-46A7-A76C-9CF96DE14FA1}"/>
          </ac:grpSpMkLst>
        </pc:grpChg>
        <pc:picChg chg="mod">
          <ac:chgData name="Simone, Joey M." userId="85dfdbb4-470d-46b8-9939-1ab3bcfe9d39" providerId="ADAL" clId="{75DB53AC-3177-483F-B7F2-03E8F84B89A8}" dt="2024-04-08T03:48:21.992" v="795" actId="26606"/>
          <ac:picMkLst>
            <pc:docMk/>
            <pc:sldMk cId="818172318" sldId="257"/>
            <ac:picMk id="4" creationId="{D4D4D18F-A276-A4DC-2B10-F4C585264455}"/>
          </ac:picMkLst>
        </pc:picChg>
      </pc:sldChg>
      <pc:sldChg chg="addSp modSp mod setBg modNotesTx">
        <pc:chgData name="Simone, Joey M." userId="85dfdbb4-470d-46b8-9939-1ab3bcfe9d39" providerId="ADAL" clId="{75DB53AC-3177-483F-B7F2-03E8F84B89A8}" dt="2024-04-08T05:28:42.029" v="1919"/>
        <pc:sldMkLst>
          <pc:docMk/>
          <pc:sldMk cId="2625582466" sldId="258"/>
        </pc:sldMkLst>
        <pc:spChg chg="mod">
          <ac:chgData name="Simone, Joey M." userId="85dfdbb4-470d-46b8-9939-1ab3bcfe9d39" providerId="ADAL" clId="{75DB53AC-3177-483F-B7F2-03E8F84B89A8}" dt="2024-04-08T03:48:46.760" v="797" actId="26606"/>
          <ac:spMkLst>
            <pc:docMk/>
            <pc:sldMk cId="2625582466" sldId="258"/>
            <ac:spMk id="2" creationId="{69E4E9C2-2D1F-00A1-8D4F-8B6EB1341452}"/>
          </ac:spMkLst>
        </pc:spChg>
        <pc:spChg chg="mod ord">
          <ac:chgData name="Simone, Joey M." userId="85dfdbb4-470d-46b8-9939-1ab3bcfe9d39" providerId="ADAL" clId="{75DB53AC-3177-483F-B7F2-03E8F84B89A8}" dt="2024-04-08T04:03:43.909" v="1180" actId="27636"/>
          <ac:spMkLst>
            <pc:docMk/>
            <pc:sldMk cId="2625582466" sldId="258"/>
            <ac:spMk id="3" creationId="{7FFB9B06-F8AD-C142-AC1F-B93A6FECAD8D}"/>
          </ac:spMkLst>
        </pc:spChg>
        <pc:spChg chg="add">
          <ac:chgData name="Simone, Joey M." userId="85dfdbb4-470d-46b8-9939-1ab3bcfe9d39" providerId="ADAL" clId="{75DB53AC-3177-483F-B7F2-03E8F84B89A8}" dt="2024-04-08T05:27:50.350" v="1914"/>
          <ac:spMkLst>
            <pc:docMk/>
            <pc:sldMk cId="2625582466" sldId="258"/>
            <ac:spMk id="5" creationId="{0AAEA478-A2A7-374F-BA24-22202FCB79E0}"/>
          </ac:spMkLst>
        </pc:spChg>
        <pc:spChg chg="add mod">
          <ac:chgData name="Simone, Joey M." userId="85dfdbb4-470d-46b8-9939-1ab3bcfe9d39" providerId="ADAL" clId="{75DB53AC-3177-483F-B7F2-03E8F84B89A8}" dt="2024-04-08T05:28:42.029" v="1919"/>
          <ac:spMkLst>
            <pc:docMk/>
            <pc:sldMk cId="2625582466" sldId="258"/>
            <ac:spMk id="6" creationId="{E86BED84-A212-092E-30AA-0AB415753886}"/>
          </ac:spMkLst>
        </pc:spChg>
        <pc:spChg chg="add">
          <ac:chgData name="Simone, Joey M." userId="85dfdbb4-470d-46b8-9939-1ab3bcfe9d39" providerId="ADAL" clId="{75DB53AC-3177-483F-B7F2-03E8F84B89A8}" dt="2024-04-08T03:48:46.760" v="797" actId="26606"/>
          <ac:spMkLst>
            <pc:docMk/>
            <pc:sldMk cId="2625582466" sldId="258"/>
            <ac:spMk id="9" creationId="{B95B9BA8-1D69-4796-85F5-B6D0BD52354B}"/>
          </ac:spMkLst>
        </pc:spChg>
        <pc:spChg chg="add">
          <ac:chgData name="Simone, Joey M." userId="85dfdbb4-470d-46b8-9939-1ab3bcfe9d39" providerId="ADAL" clId="{75DB53AC-3177-483F-B7F2-03E8F84B89A8}" dt="2024-04-08T03:48:46.760" v="797" actId="26606"/>
          <ac:spMkLst>
            <pc:docMk/>
            <pc:sldMk cId="2625582466" sldId="258"/>
            <ac:spMk id="11" creationId="{A027D562-8F7E-478A-942E-D959A950C55E}"/>
          </ac:spMkLst>
        </pc:spChg>
        <pc:spChg chg="add">
          <ac:chgData name="Simone, Joey M." userId="85dfdbb4-470d-46b8-9939-1ab3bcfe9d39" providerId="ADAL" clId="{75DB53AC-3177-483F-B7F2-03E8F84B89A8}" dt="2024-04-08T03:48:46.760" v="797" actId="26606"/>
          <ac:spMkLst>
            <pc:docMk/>
            <pc:sldMk cId="2625582466" sldId="258"/>
            <ac:spMk id="13" creationId="{48A28C56-2619-47F0-B448-9D145309B8BE}"/>
          </ac:spMkLst>
        </pc:spChg>
        <pc:picChg chg="mod">
          <ac:chgData name="Simone, Joey M." userId="85dfdbb4-470d-46b8-9939-1ab3bcfe9d39" providerId="ADAL" clId="{75DB53AC-3177-483F-B7F2-03E8F84B89A8}" dt="2024-04-08T03:48:46.760" v="797" actId="26606"/>
          <ac:picMkLst>
            <pc:docMk/>
            <pc:sldMk cId="2625582466" sldId="258"/>
            <ac:picMk id="4" creationId="{D5EDBC2A-AAB7-6AAB-5DF9-25C49121E975}"/>
          </ac:picMkLst>
        </pc:picChg>
      </pc:sldChg>
      <pc:sldChg chg="addSp modSp new mod setBg modNotesTx">
        <pc:chgData name="Simone, Joey M." userId="85dfdbb4-470d-46b8-9939-1ab3bcfe9d39" providerId="ADAL" clId="{75DB53AC-3177-483F-B7F2-03E8F84B89A8}" dt="2024-04-08T05:36:46.821" v="1921"/>
        <pc:sldMkLst>
          <pc:docMk/>
          <pc:sldMk cId="4021339875" sldId="259"/>
        </pc:sldMkLst>
        <pc:spChg chg="mod">
          <ac:chgData name="Simone, Joey M." userId="85dfdbb4-470d-46b8-9939-1ab3bcfe9d39" providerId="ADAL" clId="{75DB53AC-3177-483F-B7F2-03E8F84B89A8}" dt="2024-04-08T03:48:55.638" v="798" actId="26606"/>
          <ac:spMkLst>
            <pc:docMk/>
            <pc:sldMk cId="4021339875" sldId="259"/>
            <ac:spMk id="2" creationId="{0F9DB4BE-4A6A-632B-167C-F31C158C3DD7}"/>
          </ac:spMkLst>
        </pc:spChg>
        <pc:spChg chg="mod ord">
          <ac:chgData name="Simone, Joey M." userId="85dfdbb4-470d-46b8-9939-1ab3bcfe9d39" providerId="ADAL" clId="{75DB53AC-3177-483F-B7F2-03E8F84B89A8}" dt="2024-04-08T04:05:01.632" v="1337" actId="403"/>
          <ac:spMkLst>
            <pc:docMk/>
            <pc:sldMk cId="4021339875" sldId="259"/>
            <ac:spMk id="3" creationId="{21F2DDA8-B8CD-3B31-470A-812E02A2B39E}"/>
          </ac:spMkLst>
        </pc:spChg>
        <pc:spChg chg="add">
          <ac:chgData name="Simone, Joey M." userId="85dfdbb4-470d-46b8-9939-1ab3bcfe9d39" providerId="ADAL" clId="{75DB53AC-3177-483F-B7F2-03E8F84B89A8}" dt="2024-04-08T05:27:50.350" v="1914"/>
          <ac:spMkLst>
            <pc:docMk/>
            <pc:sldMk cId="4021339875" sldId="259"/>
            <ac:spMk id="5" creationId="{D10835B9-3602-F42B-B0D4-049D0B236A64}"/>
          </ac:spMkLst>
        </pc:spChg>
        <pc:spChg chg="add mod">
          <ac:chgData name="Simone, Joey M." userId="85dfdbb4-470d-46b8-9939-1ab3bcfe9d39" providerId="ADAL" clId="{75DB53AC-3177-483F-B7F2-03E8F84B89A8}" dt="2024-04-08T05:36:46.821" v="1921"/>
          <ac:spMkLst>
            <pc:docMk/>
            <pc:sldMk cId="4021339875" sldId="259"/>
            <ac:spMk id="6" creationId="{5E59A323-566B-457B-65C8-2D874A7A9137}"/>
          </ac:spMkLst>
        </pc:spChg>
        <pc:spChg chg="add">
          <ac:chgData name="Simone, Joey M." userId="85dfdbb4-470d-46b8-9939-1ab3bcfe9d39" providerId="ADAL" clId="{75DB53AC-3177-483F-B7F2-03E8F84B89A8}" dt="2024-04-08T03:48:55.638" v="798" actId="26606"/>
          <ac:spMkLst>
            <pc:docMk/>
            <pc:sldMk cId="4021339875" sldId="259"/>
            <ac:spMk id="9" creationId="{B95B9BA8-1D69-4796-85F5-B6D0BD52354B}"/>
          </ac:spMkLst>
        </pc:spChg>
        <pc:spChg chg="add">
          <ac:chgData name="Simone, Joey M." userId="85dfdbb4-470d-46b8-9939-1ab3bcfe9d39" providerId="ADAL" clId="{75DB53AC-3177-483F-B7F2-03E8F84B89A8}" dt="2024-04-08T03:48:55.638" v="798" actId="26606"/>
          <ac:spMkLst>
            <pc:docMk/>
            <pc:sldMk cId="4021339875" sldId="259"/>
            <ac:spMk id="11" creationId="{A027D562-8F7E-478A-942E-D959A950C55E}"/>
          </ac:spMkLst>
        </pc:spChg>
        <pc:spChg chg="add">
          <ac:chgData name="Simone, Joey M." userId="85dfdbb4-470d-46b8-9939-1ab3bcfe9d39" providerId="ADAL" clId="{75DB53AC-3177-483F-B7F2-03E8F84B89A8}" dt="2024-04-08T03:48:55.638" v="798" actId="26606"/>
          <ac:spMkLst>
            <pc:docMk/>
            <pc:sldMk cId="4021339875" sldId="259"/>
            <ac:spMk id="13" creationId="{48A28C56-2619-47F0-B448-9D145309B8BE}"/>
          </ac:spMkLst>
        </pc:spChg>
        <pc:picChg chg="mod">
          <ac:chgData name="Simone, Joey M." userId="85dfdbb4-470d-46b8-9939-1ab3bcfe9d39" providerId="ADAL" clId="{75DB53AC-3177-483F-B7F2-03E8F84B89A8}" dt="2024-04-08T03:48:55.638" v="798" actId="26606"/>
          <ac:picMkLst>
            <pc:docMk/>
            <pc:sldMk cId="4021339875" sldId="259"/>
            <ac:picMk id="4" creationId="{BCF0BD68-7707-4254-9AEC-3CB7E076CA8A}"/>
          </ac:picMkLst>
        </pc:picChg>
      </pc:sldChg>
      <pc:sldChg chg="addSp delSp modSp new mod modNotesTx">
        <pc:chgData name="Simone, Joey M." userId="85dfdbb4-470d-46b8-9939-1ab3bcfe9d39" providerId="ADAL" clId="{75DB53AC-3177-483F-B7F2-03E8F84B89A8}" dt="2024-04-08T05:38:10.003" v="1928" actId="1076"/>
        <pc:sldMkLst>
          <pc:docMk/>
          <pc:sldMk cId="3623762091" sldId="260"/>
        </pc:sldMkLst>
        <pc:spChg chg="mod">
          <ac:chgData name="Simone, Joey M." userId="85dfdbb4-470d-46b8-9939-1ab3bcfe9d39" providerId="ADAL" clId="{75DB53AC-3177-483F-B7F2-03E8F84B89A8}" dt="2024-04-08T03:49:04.304" v="799" actId="26606"/>
          <ac:spMkLst>
            <pc:docMk/>
            <pc:sldMk cId="3623762091" sldId="260"/>
            <ac:spMk id="2" creationId="{C16EC5FC-5DD3-263B-109C-274C1F7988D1}"/>
          </ac:spMkLst>
        </pc:spChg>
        <pc:spChg chg="mod">
          <ac:chgData name="Simone, Joey M." userId="85dfdbb4-470d-46b8-9939-1ab3bcfe9d39" providerId="ADAL" clId="{75DB53AC-3177-483F-B7F2-03E8F84B89A8}" dt="2024-04-08T04:06:01.976" v="1431" actId="403"/>
          <ac:spMkLst>
            <pc:docMk/>
            <pc:sldMk cId="3623762091" sldId="260"/>
            <ac:spMk id="3" creationId="{9C91F5DC-E6CC-EE01-942D-2FCE59AE0F7A}"/>
          </ac:spMkLst>
        </pc:spChg>
        <pc:spChg chg="add">
          <ac:chgData name="Simone, Joey M." userId="85dfdbb4-470d-46b8-9939-1ab3bcfe9d39" providerId="ADAL" clId="{75DB53AC-3177-483F-B7F2-03E8F84B89A8}" dt="2024-04-08T05:27:50.350" v="1914"/>
          <ac:spMkLst>
            <pc:docMk/>
            <pc:sldMk cId="3623762091" sldId="260"/>
            <ac:spMk id="5" creationId="{08E63630-F667-2B3F-C726-32DB4350DB6B}"/>
          </ac:spMkLst>
        </pc:spChg>
        <pc:spChg chg="add mod">
          <ac:chgData name="Simone, Joey M." userId="85dfdbb4-470d-46b8-9939-1ab3bcfe9d39" providerId="ADAL" clId="{75DB53AC-3177-483F-B7F2-03E8F84B89A8}" dt="2024-04-08T05:38:10.003" v="1928" actId="1076"/>
          <ac:spMkLst>
            <pc:docMk/>
            <pc:sldMk cId="3623762091" sldId="260"/>
            <ac:spMk id="6" creationId="{BB0FA11F-A072-BDAB-711C-BC954CC61602}"/>
          </ac:spMkLst>
        </pc:spChg>
        <pc:spChg chg="del">
          <ac:chgData name="Simone, Joey M." userId="85dfdbb4-470d-46b8-9939-1ab3bcfe9d39" providerId="ADAL" clId="{75DB53AC-3177-483F-B7F2-03E8F84B89A8}" dt="2024-04-08T03:49:04.304" v="799" actId="26606"/>
          <ac:spMkLst>
            <pc:docMk/>
            <pc:sldMk cId="3623762091" sldId="260"/>
            <ac:spMk id="9" creationId="{22E5DF58-5CFD-4D62-AC3A-9EA04E1AF237}"/>
          </ac:spMkLst>
        </pc:spChg>
        <pc:spChg chg="del">
          <ac:chgData name="Simone, Joey M." userId="85dfdbb4-470d-46b8-9939-1ab3bcfe9d39" providerId="ADAL" clId="{75DB53AC-3177-483F-B7F2-03E8F84B89A8}" dt="2024-04-08T03:49:04.304" v="799" actId="26606"/>
          <ac:spMkLst>
            <pc:docMk/>
            <pc:sldMk cId="3623762091" sldId="260"/>
            <ac:spMk id="11" creationId="{8064D39A-E0A4-461B-A8D2-9C3AE870CED4}"/>
          </ac:spMkLst>
        </pc:spChg>
        <pc:spChg chg="add">
          <ac:chgData name="Simone, Joey M." userId="85dfdbb4-470d-46b8-9939-1ab3bcfe9d39" providerId="ADAL" clId="{75DB53AC-3177-483F-B7F2-03E8F84B89A8}" dt="2024-04-08T03:49:04.304" v="799" actId="26606"/>
          <ac:spMkLst>
            <pc:docMk/>
            <pc:sldMk cId="3623762091" sldId="260"/>
            <ac:spMk id="16" creationId="{B95B9BA8-1D69-4796-85F5-B6D0BD52354B}"/>
          </ac:spMkLst>
        </pc:spChg>
        <pc:spChg chg="add">
          <ac:chgData name="Simone, Joey M." userId="85dfdbb4-470d-46b8-9939-1ab3bcfe9d39" providerId="ADAL" clId="{75DB53AC-3177-483F-B7F2-03E8F84B89A8}" dt="2024-04-08T03:49:04.304" v="799" actId="26606"/>
          <ac:spMkLst>
            <pc:docMk/>
            <pc:sldMk cId="3623762091" sldId="260"/>
            <ac:spMk id="18" creationId="{A027D562-8F7E-478A-942E-D959A950C55E}"/>
          </ac:spMkLst>
        </pc:spChg>
        <pc:spChg chg="add">
          <ac:chgData name="Simone, Joey M." userId="85dfdbb4-470d-46b8-9939-1ab3bcfe9d39" providerId="ADAL" clId="{75DB53AC-3177-483F-B7F2-03E8F84B89A8}" dt="2024-04-08T03:49:04.304" v="799" actId="26606"/>
          <ac:spMkLst>
            <pc:docMk/>
            <pc:sldMk cId="3623762091" sldId="260"/>
            <ac:spMk id="20" creationId="{48A28C56-2619-47F0-B448-9D145309B8BE}"/>
          </ac:spMkLst>
        </pc:spChg>
        <pc:picChg chg="mod ord">
          <ac:chgData name="Simone, Joey M." userId="85dfdbb4-470d-46b8-9939-1ab3bcfe9d39" providerId="ADAL" clId="{75DB53AC-3177-483F-B7F2-03E8F84B89A8}" dt="2024-04-08T03:49:04.304" v="799" actId="26606"/>
          <ac:picMkLst>
            <pc:docMk/>
            <pc:sldMk cId="3623762091" sldId="260"/>
            <ac:picMk id="4" creationId="{9143D742-B479-947D-DC26-5EA786A95864}"/>
          </ac:picMkLst>
        </pc:picChg>
      </pc:sldChg>
      <pc:sldChg chg="modSp new mod modNotesTx">
        <pc:chgData name="Simone, Joey M." userId="85dfdbb4-470d-46b8-9939-1ab3bcfe9d39" providerId="ADAL" clId="{75DB53AC-3177-483F-B7F2-03E8F84B89A8}" dt="2024-03-27T21:00:48.065" v="289" actId="20577"/>
        <pc:sldMkLst>
          <pc:docMk/>
          <pc:sldMk cId="797304815" sldId="261"/>
        </pc:sldMkLst>
        <pc:spChg chg="mod">
          <ac:chgData name="Simone, Joey M." userId="85dfdbb4-470d-46b8-9939-1ab3bcfe9d39" providerId="ADAL" clId="{75DB53AC-3177-483F-B7F2-03E8F84B89A8}" dt="2024-03-27T20:59:14.822" v="117" actId="20577"/>
          <ac:spMkLst>
            <pc:docMk/>
            <pc:sldMk cId="797304815" sldId="261"/>
            <ac:spMk id="2" creationId="{246AF7D4-847C-B07B-D209-AAAB6A1C1471}"/>
          </ac:spMkLst>
        </pc:spChg>
        <pc:spChg chg="mod">
          <ac:chgData name="Simone, Joey M." userId="85dfdbb4-470d-46b8-9939-1ab3bcfe9d39" providerId="ADAL" clId="{75DB53AC-3177-483F-B7F2-03E8F84B89A8}" dt="2024-03-27T21:00:48.065" v="289" actId="20577"/>
          <ac:spMkLst>
            <pc:docMk/>
            <pc:sldMk cId="797304815" sldId="261"/>
            <ac:spMk id="3" creationId="{D0689EC8-86C0-E39D-BA13-2560FF64A5B4}"/>
          </ac:spMkLst>
        </pc:spChg>
      </pc:sldChg>
      <pc:sldChg chg="modSp new mod">
        <pc:chgData name="Simone, Joey M." userId="85dfdbb4-470d-46b8-9939-1ab3bcfe9d39" providerId="ADAL" clId="{75DB53AC-3177-483F-B7F2-03E8F84B89A8}" dt="2024-03-27T21:01:41.869" v="347" actId="20577"/>
        <pc:sldMkLst>
          <pc:docMk/>
          <pc:sldMk cId="3225270055" sldId="262"/>
        </pc:sldMkLst>
        <pc:spChg chg="mod">
          <ac:chgData name="Simone, Joey M." userId="85dfdbb4-470d-46b8-9939-1ab3bcfe9d39" providerId="ADAL" clId="{75DB53AC-3177-483F-B7F2-03E8F84B89A8}" dt="2024-03-27T21:01:31.666" v="315" actId="20577"/>
          <ac:spMkLst>
            <pc:docMk/>
            <pc:sldMk cId="3225270055" sldId="262"/>
            <ac:spMk id="2" creationId="{834CF5CF-2FBF-9FEE-20F3-B359C8541D51}"/>
          </ac:spMkLst>
        </pc:spChg>
        <pc:spChg chg="mod">
          <ac:chgData name="Simone, Joey M." userId="85dfdbb4-470d-46b8-9939-1ab3bcfe9d39" providerId="ADAL" clId="{75DB53AC-3177-483F-B7F2-03E8F84B89A8}" dt="2024-03-27T21:01:41.869" v="347" actId="20577"/>
          <ac:spMkLst>
            <pc:docMk/>
            <pc:sldMk cId="3225270055" sldId="262"/>
            <ac:spMk id="3" creationId="{DC58295F-F85C-2D5B-469A-1A374BE2A9F7}"/>
          </ac:spMkLst>
        </pc:spChg>
      </pc:sldChg>
      <pc:sldChg chg="addSp delSp modSp new mod setBg modNotesTx">
        <pc:chgData name="Simone, Joey M." userId="85dfdbb4-470d-46b8-9939-1ab3bcfe9d39" providerId="ADAL" clId="{75DB53AC-3177-483F-B7F2-03E8F84B89A8}" dt="2024-04-08T05:39:44.011" v="1932"/>
        <pc:sldMkLst>
          <pc:docMk/>
          <pc:sldMk cId="1044401031" sldId="263"/>
        </pc:sldMkLst>
        <pc:spChg chg="mod">
          <ac:chgData name="Simone, Joey M." userId="85dfdbb4-470d-46b8-9939-1ab3bcfe9d39" providerId="ADAL" clId="{75DB53AC-3177-483F-B7F2-03E8F84B89A8}" dt="2024-04-08T04:11:36.470" v="1745" actId="26606"/>
          <ac:spMkLst>
            <pc:docMk/>
            <pc:sldMk cId="1044401031" sldId="263"/>
            <ac:spMk id="2" creationId="{D3C5773D-35E2-6707-5666-FFEFC26EA8EA}"/>
          </ac:spMkLst>
        </pc:spChg>
        <pc:spChg chg="add del mod">
          <ac:chgData name="Simone, Joey M." userId="85dfdbb4-470d-46b8-9939-1ab3bcfe9d39" providerId="ADAL" clId="{75DB53AC-3177-483F-B7F2-03E8F84B89A8}" dt="2024-04-08T03:49:21.352" v="805" actId="26606"/>
          <ac:spMkLst>
            <pc:docMk/>
            <pc:sldMk cId="1044401031" sldId="263"/>
            <ac:spMk id="3" creationId="{C3A382C7-B839-B32E-2ED0-144C9447DF8B}"/>
          </ac:spMkLst>
        </pc:spChg>
        <pc:spChg chg="add">
          <ac:chgData name="Simone, Joey M." userId="85dfdbb4-470d-46b8-9939-1ab3bcfe9d39" providerId="ADAL" clId="{75DB53AC-3177-483F-B7F2-03E8F84B89A8}" dt="2024-04-08T05:27:50.350" v="1914"/>
          <ac:spMkLst>
            <pc:docMk/>
            <pc:sldMk cId="1044401031" sldId="263"/>
            <ac:spMk id="4" creationId="{14C39C01-8AE0-AF44-A69B-6D9DA5DE3D17}"/>
          </ac:spMkLst>
        </pc:spChg>
        <pc:spChg chg="add mod">
          <ac:chgData name="Simone, Joey M." userId="85dfdbb4-470d-46b8-9939-1ab3bcfe9d39" providerId="ADAL" clId="{75DB53AC-3177-483F-B7F2-03E8F84B89A8}" dt="2024-04-08T05:39:44.011" v="1932"/>
          <ac:spMkLst>
            <pc:docMk/>
            <pc:sldMk cId="1044401031" sldId="263"/>
            <ac:spMk id="6" creationId="{6C71D991-CB19-89FF-6D38-3F21894CBE14}"/>
          </ac:spMkLst>
        </pc:spChg>
        <pc:spChg chg="add del">
          <ac:chgData name="Simone, Joey M." userId="85dfdbb4-470d-46b8-9939-1ab3bcfe9d39" providerId="ADAL" clId="{75DB53AC-3177-483F-B7F2-03E8F84B89A8}" dt="2024-04-08T03:49:18.839" v="802" actId="26606"/>
          <ac:spMkLst>
            <pc:docMk/>
            <pc:sldMk cId="1044401031" sldId="263"/>
            <ac:spMk id="9" creationId="{6B0479F5-59EA-43F3-BAFC-2606376EB662}"/>
          </ac:spMkLst>
        </pc:spChg>
        <pc:spChg chg="add del">
          <ac:chgData name="Simone, Joey M." userId="85dfdbb4-470d-46b8-9939-1ab3bcfe9d39" providerId="ADAL" clId="{75DB53AC-3177-483F-B7F2-03E8F84B89A8}" dt="2024-04-08T03:49:21.318" v="804" actId="26606"/>
          <ac:spMkLst>
            <pc:docMk/>
            <pc:sldMk cId="1044401031" sldId="263"/>
            <ac:spMk id="11" creationId="{A027D562-8F7E-478A-942E-D959A950C55E}"/>
          </ac:spMkLst>
        </pc:spChg>
        <pc:spChg chg="add del">
          <ac:chgData name="Simone, Joey M." userId="85dfdbb4-470d-46b8-9939-1ab3bcfe9d39" providerId="ADAL" clId="{75DB53AC-3177-483F-B7F2-03E8F84B89A8}" dt="2024-04-08T03:49:21.318" v="804" actId="26606"/>
          <ac:spMkLst>
            <pc:docMk/>
            <pc:sldMk cId="1044401031" sldId="263"/>
            <ac:spMk id="12" creationId="{B95B9BA8-1D69-4796-85F5-B6D0BD52354B}"/>
          </ac:spMkLst>
        </pc:spChg>
        <pc:spChg chg="add del">
          <ac:chgData name="Simone, Joey M." userId="85dfdbb4-470d-46b8-9939-1ab3bcfe9d39" providerId="ADAL" clId="{75DB53AC-3177-483F-B7F2-03E8F84B89A8}" dt="2024-04-08T03:49:21.318" v="804" actId="26606"/>
          <ac:spMkLst>
            <pc:docMk/>
            <pc:sldMk cId="1044401031" sldId="263"/>
            <ac:spMk id="13" creationId="{48A28C56-2619-47F0-B448-9D145309B8BE}"/>
          </ac:spMkLst>
        </pc:spChg>
        <pc:spChg chg="add del">
          <ac:chgData name="Simone, Joey M." userId="85dfdbb4-470d-46b8-9939-1ab3bcfe9d39" providerId="ADAL" clId="{75DB53AC-3177-483F-B7F2-03E8F84B89A8}" dt="2024-04-08T03:49:21.318" v="804" actId="26606"/>
          <ac:spMkLst>
            <pc:docMk/>
            <pc:sldMk cId="1044401031" sldId="263"/>
            <ac:spMk id="15" creationId="{C3A382C7-B839-B32E-2ED0-144C9447DF8B}"/>
          </ac:spMkLst>
        </pc:spChg>
        <pc:spChg chg="add del">
          <ac:chgData name="Simone, Joey M." userId="85dfdbb4-470d-46b8-9939-1ab3bcfe9d39" providerId="ADAL" clId="{75DB53AC-3177-483F-B7F2-03E8F84B89A8}" dt="2024-04-08T04:11:04.083" v="1738" actId="26606"/>
          <ac:spMkLst>
            <pc:docMk/>
            <pc:sldMk cId="1044401031" sldId="263"/>
            <ac:spMk id="17" creationId="{60DB02BD-FF61-4042-BC21-4EFF543EC0C3}"/>
          </ac:spMkLst>
        </pc:spChg>
        <pc:spChg chg="add del">
          <ac:chgData name="Simone, Joey M." userId="85dfdbb4-470d-46b8-9939-1ab3bcfe9d39" providerId="ADAL" clId="{75DB53AC-3177-483F-B7F2-03E8F84B89A8}" dt="2024-04-08T04:11:04.083" v="1738" actId="26606"/>
          <ac:spMkLst>
            <pc:docMk/>
            <pc:sldMk cId="1044401031" sldId="263"/>
            <ac:spMk id="18" creationId="{5811A85E-38EA-465A-84F9-6230CF743E76}"/>
          </ac:spMkLst>
        </pc:spChg>
        <pc:spChg chg="add del">
          <ac:chgData name="Simone, Joey M." userId="85dfdbb4-470d-46b8-9939-1ab3bcfe9d39" providerId="ADAL" clId="{75DB53AC-3177-483F-B7F2-03E8F84B89A8}" dt="2024-04-08T04:11:04.083" v="1738" actId="26606"/>
          <ac:spMkLst>
            <pc:docMk/>
            <pc:sldMk cId="1044401031" sldId="263"/>
            <ac:spMk id="19" creationId="{866290A3-7E80-441D-AA1E-5263326B1657}"/>
          </ac:spMkLst>
        </pc:spChg>
        <pc:spChg chg="add del">
          <ac:chgData name="Simone, Joey M." userId="85dfdbb4-470d-46b8-9939-1ab3bcfe9d39" providerId="ADAL" clId="{75DB53AC-3177-483F-B7F2-03E8F84B89A8}" dt="2024-04-08T04:11:36.470" v="1745" actId="26606"/>
          <ac:spMkLst>
            <pc:docMk/>
            <pc:sldMk cId="1044401031" sldId="263"/>
            <ac:spMk id="25" creationId="{60DB02BD-FF61-4042-BC21-4EFF543EC0C3}"/>
          </ac:spMkLst>
        </pc:spChg>
        <pc:spChg chg="add del">
          <ac:chgData name="Simone, Joey M." userId="85dfdbb4-470d-46b8-9939-1ab3bcfe9d39" providerId="ADAL" clId="{75DB53AC-3177-483F-B7F2-03E8F84B89A8}" dt="2024-04-08T04:11:36.470" v="1745" actId="26606"/>
          <ac:spMkLst>
            <pc:docMk/>
            <pc:sldMk cId="1044401031" sldId="263"/>
            <ac:spMk id="27" creationId="{5811A85E-38EA-465A-84F9-6230CF743E76}"/>
          </ac:spMkLst>
        </pc:spChg>
        <pc:spChg chg="add del">
          <ac:chgData name="Simone, Joey M." userId="85dfdbb4-470d-46b8-9939-1ab3bcfe9d39" providerId="ADAL" clId="{75DB53AC-3177-483F-B7F2-03E8F84B89A8}" dt="2024-04-08T04:11:36.470" v="1745" actId="26606"/>
          <ac:spMkLst>
            <pc:docMk/>
            <pc:sldMk cId="1044401031" sldId="263"/>
            <ac:spMk id="29" creationId="{866290A3-7E80-441D-AA1E-5263326B1657}"/>
          </ac:spMkLst>
        </pc:spChg>
        <pc:spChg chg="add del">
          <ac:chgData name="Simone, Joey M." userId="85dfdbb4-470d-46b8-9939-1ab3bcfe9d39" providerId="ADAL" clId="{75DB53AC-3177-483F-B7F2-03E8F84B89A8}" dt="2024-04-08T04:11:36.413" v="1744" actId="26606"/>
          <ac:spMkLst>
            <pc:docMk/>
            <pc:sldMk cId="1044401031" sldId="263"/>
            <ac:spMk id="34" creationId="{60DB02BD-FF61-4042-BC21-4EFF543EC0C3}"/>
          </ac:spMkLst>
        </pc:spChg>
        <pc:spChg chg="add del">
          <ac:chgData name="Simone, Joey M." userId="85dfdbb4-470d-46b8-9939-1ab3bcfe9d39" providerId="ADAL" clId="{75DB53AC-3177-483F-B7F2-03E8F84B89A8}" dt="2024-04-08T04:11:36.413" v="1744" actId="26606"/>
          <ac:spMkLst>
            <pc:docMk/>
            <pc:sldMk cId="1044401031" sldId="263"/>
            <ac:spMk id="36" creationId="{5811A85E-38EA-465A-84F9-6230CF743E76}"/>
          </ac:spMkLst>
        </pc:spChg>
        <pc:spChg chg="add del">
          <ac:chgData name="Simone, Joey M." userId="85dfdbb4-470d-46b8-9939-1ab3bcfe9d39" providerId="ADAL" clId="{75DB53AC-3177-483F-B7F2-03E8F84B89A8}" dt="2024-04-08T04:11:36.413" v="1744" actId="26606"/>
          <ac:spMkLst>
            <pc:docMk/>
            <pc:sldMk cId="1044401031" sldId="263"/>
            <ac:spMk id="38" creationId="{866290A3-7E80-441D-AA1E-5263326B1657}"/>
          </ac:spMkLst>
        </pc:spChg>
        <pc:spChg chg="add del">
          <ac:chgData name="Simone, Joey M." userId="85dfdbb4-470d-46b8-9939-1ab3bcfe9d39" providerId="ADAL" clId="{75DB53AC-3177-483F-B7F2-03E8F84B89A8}" dt="2024-04-08T04:12:08.732" v="1757" actId="26606"/>
          <ac:spMkLst>
            <pc:docMk/>
            <pc:sldMk cId="1044401031" sldId="263"/>
            <ac:spMk id="40" creationId="{6B0479F5-59EA-43F3-BAFC-2606376EB662}"/>
          </ac:spMkLst>
        </pc:spChg>
        <pc:spChg chg="add">
          <ac:chgData name="Simone, Joey M." userId="85dfdbb4-470d-46b8-9939-1ab3bcfe9d39" providerId="ADAL" clId="{75DB53AC-3177-483F-B7F2-03E8F84B89A8}" dt="2024-04-08T04:12:08.732" v="1757" actId="26606"/>
          <ac:spMkLst>
            <pc:docMk/>
            <pc:sldMk cId="1044401031" sldId="263"/>
            <ac:spMk id="45" creationId="{6B0479F5-59EA-43F3-BAFC-2606376EB662}"/>
          </ac:spMkLst>
        </pc:spChg>
        <pc:graphicFrameChg chg="add del">
          <ac:chgData name="Simone, Joey M." userId="85dfdbb4-470d-46b8-9939-1ab3bcfe9d39" providerId="ADAL" clId="{75DB53AC-3177-483F-B7F2-03E8F84B89A8}" dt="2024-04-08T03:49:18.839" v="802" actId="26606"/>
          <ac:graphicFrameMkLst>
            <pc:docMk/>
            <pc:sldMk cId="1044401031" sldId="263"/>
            <ac:graphicFrameMk id="5" creationId="{3C7A1AC3-CE73-2DFB-0A48-C897178955DA}"/>
          </ac:graphicFrameMkLst>
        </pc:graphicFrameChg>
        <pc:graphicFrameChg chg="add mod modGraphic">
          <ac:chgData name="Simone, Joey M." userId="85dfdbb4-470d-46b8-9939-1ab3bcfe9d39" providerId="ADAL" clId="{75DB53AC-3177-483F-B7F2-03E8F84B89A8}" dt="2024-04-08T04:12:08.732" v="1757" actId="26606"/>
          <ac:graphicFrameMkLst>
            <pc:docMk/>
            <pc:sldMk cId="1044401031" sldId="263"/>
            <ac:graphicFrameMk id="20" creationId="{FA9390D0-B05B-0FB5-D09F-8B6923562C84}"/>
          </ac:graphicFrameMkLst>
        </pc:graphicFrameChg>
        <pc:picChg chg="add del">
          <ac:chgData name="Simone, Joey M." userId="85dfdbb4-470d-46b8-9939-1ab3bcfe9d39" providerId="ADAL" clId="{75DB53AC-3177-483F-B7F2-03E8F84B89A8}" dt="2024-04-08T03:49:21.318" v="804" actId="26606"/>
          <ac:picMkLst>
            <pc:docMk/>
            <pc:sldMk cId="1044401031" sldId="263"/>
            <ac:picMk id="14" creationId="{59ED73FD-48D2-EE89-E7F3-77C18D0234C2}"/>
          </ac:picMkLst>
        </pc:picChg>
      </pc:sldChg>
      <pc:sldChg chg="addSp modSp add mod setBg modNotesTx">
        <pc:chgData name="Simone, Joey M." userId="85dfdbb4-470d-46b8-9939-1ab3bcfe9d39" providerId="ADAL" clId="{75DB53AC-3177-483F-B7F2-03E8F84B89A8}" dt="2024-04-08T05:40:00.099" v="1934"/>
        <pc:sldMkLst>
          <pc:docMk/>
          <pc:sldMk cId="2260078242" sldId="264"/>
        </pc:sldMkLst>
        <pc:spChg chg="mod">
          <ac:chgData name="Simone, Joey M." userId="85dfdbb4-470d-46b8-9939-1ab3bcfe9d39" providerId="ADAL" clId="{75DB53AC-3177-483F-B7F2-03E8F84B89A8}" dt="2024-04-08T04:12:45.657" v="1766" actId="26606"/>
          <ac:spMkLst>
            <pc:docMk/>
            <pc:sldMk cId="2260078242" sldId="264"/>
            <ac:spMk id="2" creationId="{D3C5773D-35E2-6707-5666-FFEFC26EA8EA}"/>
          </ac:spMkLst>
        </pc:spChg>
        <pc:spChg chg="mod ord">
          <ac:chgData name="Simone, Joey M." userId="85dfdbb4-470d-46b8-9939-1ab3bcfe9d39" providerId="ADAL" clId="{75DB53AC-3177-483F-B7F2-03E8F84B89A8}" dt="2024-04-08T04:12:45.657" v="1766" actId="26606"/>
          <ac:spMkLst>
            <pc:docMk/>
            <pc:sldMk cId="2260078242" sldId="264"/>
            <ac:spMk id="3" creationId="{C3A382C7-B839-B32E-2ED0-144C9447DF8B}"/>
          </ac:spMkLst>
        </pc:spChg>
        <pc:spChg chg="add">
          <ac:chgData name="Simone, Joey M." userId="85dfdbb4-470d-46b8-9939-1ab3bcfe9d39" providerId="ADAL" clId="{75DB53AC-3177-483F-B7F2-03E8F84B89A8}" dt="2024-04-08T05:27:50.350" v="1914"/>
          <ac:spMkLst>
            <pc:docMk/>
            <pc:sldMk cId="2260078242" sldId="264"/>
            <ac:spMk id="5" creationId="{59949891-1074-6F60-9863-F0FFAA1EF910}"/>
          </ac:spMkLst>
        </pc:spChg>
        <pc:spChg chg="add mod">
          <ac:chgData name="Simone, Joey M." userId="85dfdbb4-470d-46b8-9939-1ab3bcfe9d39" providerId="ADAL" clId="{75DB53AC-3177-483F-B7F2-03E8F84B89A8}" dt="2024-04-08T05:40:00.099" v="1934"/>
          <ac:spMkLst>
            <pc:docMk/>
            <pc:sldMk cId="2260078242" sldId="264"/>
            <ac:spMk id="6" creationId="{3A483807-E88C-72C9-76FA-78BDE43203F7}"/>
          </ac:spMkLst>
        </pc:spChg>
        <pc:spChg chg="add">
          <ac:chgData name="Simone, Joey M." userId="85dfdbb4-470d-46b8-9939-1ab3bcfe9d39" providerId="ADAL" clId="{75DB53AC-3177-483F-B7F2-03E8F84B89A8}" dt="2024-04-08T04:12:45.657" v="1766" actId="26606"/>
          <ac:spMkLst>
            <pc:docMk/>
            <pc:sldMk cId="2260078242" sldId="264"/>
            <ac:spMk id="9" creationId="{B95B9BA8-1D69-4796-85F5-B6D0BD52354B}"/>
          </ac:spMkLst>
        </pc:spChg>
        <pc:picChg chg="mod">
          <ac:chgData name="Simone, Joey M." userId="85dfdbb4-470d-46b8-9939-1ab3bcfe9d39" providerId="ADAL" clId="{75DB53AC-3177-483F-B7F2-03E8F84B89A8}" dt="2024-04-08T04:12:45.657" v="1766" actId="26606"/>
          <ac:picMkLst>
            <pc:docMk/>
            <pc:sldMk cId="2260078242" sldId="264"/>
            <ac:picMk id="4" creationId="{1B17CD43-C311-2348-F3D9-A9F61196B031}"/>
          </ac:picMkLst>
        </pc:picChg>
      </pc:sldChg>
      <pc:sldChg chg="addSp delSp modSp add mod setBg modNotesTx">
        <pc:chgData name="Simone, Joey M." userId="85dfdbb4-470d-46b8-9939-1ab3bcfe9d39" providerId="ADAL" clId="{75DB53AC-3177-483F-B7F2-03E8F84B89A8}" dt="2024-04-08T05:44:21.239" v="2218" actId="20577"/>
        <pc:sldMkLst>
          <pc:docMk/>
          <pc:sldMk cId="2696630484" sldId="265"/>
        </pc:sldMkLst>
        <pc:spChg chg="mod">
          <ac:chgData name="Simone, Joey M." userId="85dfdbb4-470d-46b8-9939-1ab3bcfe9d39" providerId="ADAL" clId="{75DB53AC-3177-483F-B7F2-03E8F84B89A8}" dt="2024-04-08T03:49:33.777" v="806" actId="26606"/>
          <ac:spMkLst>
            <pc:docMk/>
            <pc:sldMk cId="2696630484" sldId="265"/>
            <ac:spMk id="2" creationId="{D3C5773D-35E2-6707-5666-FFEFC26EA8EA}"/>
          </ac:spMkLst>
        </pc:spChg>
        <pc:spChg chg="del">
          <ac:chgData name="Simone, Joey M." userId="85dfdbb4-470d-46b8-9939-1ab3bcfe9d39" providerId="ADAL" clId="{75DB53AC-3177-483F-B7F2-03E8F84B89A8}" dt="2024-04-08T03:49:33.777" v="806" actId="26606"/>
          <ac:spMkLst>
            <pc:docMk/>
            <pc:sldMk cId="2696630484" sldId="265"/>
            <ac:spMk id="3" creationId="{C3A382C7-B839-B32E-2ED0-144C9447DF8B}"/>
          </ac:spMkLst>
        </pc:spChg>
        <pc:spChg chg="add">
          <ac:chgData name="Simone, Joey M." userId="85dfdbb4-470d-46b8-9939-1ab3bcfe9d39" providerId="ADAL" clId="{75DB53AC-3177-483F-B7F2-03E8F84B89A8}" dt="2024-04-08T05:27:50.350" v="1914"/>
          <ac:spMkLst>
            <pc:docMk/>
            <pc:sldMk cId="2696630484" sldId="265"/>
            <ac:spMk id="4" creationId="{24B3F070-BB7D-D15C-668E-94BFDFD80A9A}"/>
          </ac:spMkLst>
        </pc:spChg>
        <pc:spChg chg="add mod">
          <ac:chgData name="Simone, Joey M." userId="85dfdbb4-470d-46b8-9939-1ab3bcfe9d39" providerId="ADAL" clId="{75DB53AC-3177-483F-B7F2-03E8F84B89A8}" dt="2024-04-08T05:40:39.772" v="1936"/>
          <ac:spMkLst>
            <pc:docMk/>
            <pc:sldMk cId="2696630484" sldId="265"/>
            <ac:spMk id="6" creationId="{390E75A8-E985-5E1B-9654-9438E8A966B4}"/>
          </ac:spMkLst>
        </pc:spChg>
        <pc:spChg chg="add">
          <ac:chgData name="Simone, Joey M." userId="85dfdbb4-470d-46b8-9939-1ab3bcfe9d39" providerId="ADAL" clId="{75DB53AC-3177-483F-B7F2-03E8F84B89A8}" dt="2024-04-08T03:49:33.777" v="806" actId="26606"/>
          <ac:spMkLst>
            <pc:docMk/>
            <pc:sldMk cId="2696630484" sldId="265"/>
            <ac:spMk id="9" creationId="{6B0479F5-59EA-43F3-BAFC-2606376EB662}"/>
          </ac:spMkLst>
        </pc:spChg>
        <pc:graphicFrameChg chg="add mod">
          <ac:chgData name="Simone, Joey M." userId="85dfdbb4-470d-46b8-9939-1ab3bcfe9d39" providerId="ADAL" clId="{75DB53AC-3177-483F-B7F2-03E8F84B89A8}" dt="2024-04-08T05:44:18.295" v="2217"/>
          <ac:graphicFrameMkLst>
            <pc:docMk/>
            <pc:sldMk cId="2696630484" sldId="265"/>
            <ac:graphicFrameMk id="5" creationId="{E0058795-3681-D6DE-0CEC-A488CDCBB18D}"/>
          </ac:graphicFrameMkLst>
        </pc:graphicFrameChg>
      </pc:sldChg>
      <pc:sldChg chg="addSp modSp new mod setBg">
        <pc:chgData name="Simone, Joey M." userId="85dfdbb4-470d-46b8-9939-1ab3bcfe9d39" providerId="ADAL" clId="{75DB53AC-3177-483F-B7F2-03E8F84B89A8}" dt="2024-04-08T05:45:15.368" v="2269" actId="20577"/>
        <pc:sldMkLst>
          <pc:docMk/>
          <pc:sldMk cId="1279585928" sldId="266"/>
        </pc:sldMkLst>
        <pc:spChg chg="mod">
          <ac:chgData name="Simone, Joey M." userId="85dfdbb4-470d-46b8-9939-1ab3bcfe9d39" providerId="ADAL" clId="{75DB53AC-3177-483F-B7F2-03E8F84B89A8}" dt="2024-04-08T03:49:40.753" v="807" actId="26606"/>
          <ac:spMkLst>
            <pc:docMk/>
            <pc:sldMk cId="1279585928" sldId="266"/>
            <ac:spMk id="2" creationId="{CD4960A6-9966-1EE0-1667-7D786C4A1589}"/>
          </ac:spMkLst>
        </pc:spChg>
        <pc:spChg chg="mod">
          <ac:chgData name="Simone, Joey M." userId="85dfdbb4-470d-46b8-9939-1ab3bcfe9d39" providerId="ADAL" clId="{75DB53AC-3177-483F-B7F2-03E8F84B89A8}" dt="2024-04-08T05:45:15.368" v="2269" actId="20577"/>
          <ac:spMkLst>
            <pc:docMk/>
            <pc:sldMk cId="1279585928" sldId="266"/>
            <ac:spMk id="3" creationId="{746A51F9-4E99-F40F-3B17-ACFD61524D72}"/>
          </ac:spMkLst>
        </pc:spChg>
        <pc:spChg chg="add">
          <ac:chgData name="Simone, Joey M." userId="85dfdbb4-470d-46b8-9939-1ab3bcfe9d39" providerId="ADAL" clId="{75DB53AC-3177-483F-B7F2-03E8F84B89A8}" dt="2024-04-08T05:27:50.350" v="1914"/>
          <ac:spMkLst>
            <pc:docMk/>
            <pc:sldMk cId="1279585928" sldId="266"/>
            <ac:spMk id="5" creationId="{7C181126-89F8-41A3-0902-6E71151D9DB7}"/>
          </ac:spMkLst>
        </pc:spChg>
        <pc:spChg chg="add">
          <ac:chgData name="Simone, Joey M." userId="85dfdbb4-470d-46b8-9939-1ab3bcfe9d39" providerId="ADAL" clId="{75DB53AC-3177-483F-B7F2-03E8F84B89A8}" dt="2024-04-08T03:49:40.753" v="807" actId="26606"/>
          <ac:spMkLst>
            <pc:docMk/>
            <pc:sldMk cId="1279585928" sldId="266"/>
            <ac:spMk id="9" creationId="{B95B9BA8-1D69-4796-85F5-B6D0BD52354B}"/>
          </ac:spMkLst>
        </pc:spChg>
        <pc:grpChg chg="add">
          <ac:chgData name="Simone, Joey M." userId="85dfdbb4-470d-46b8-9939-1ab3bcfe9d39" providerId="ADAL" clId="{75DB53AC-3177-483F-B7F2-03E8F84B89A8}" dt="2024-04-08T03:49:40.753" v="807" actId="26606"/>
          <ac:grpSpMkLst>
            <pc:docMk/>
            <pc:sldMk cId="1279585928" sldId="266"/>
            <ac:grpSpMk id="11" creationId="{6A15AA18-4B71-46A7-A76C-9CF96DE14FA1}"/>
          </ac:grpSpMkLst>
        </pc:grpChg>
        <pc:picChg chg="mod">
          <ac:chgData name="Simone, Joey M." userId="85dfdbb4-470d-46b8-9939-1ab3bcfe9d39" providerId="ADAL" clId="{75DB53AC-3177-483F-B7F2-03E8F84B89A8}" dt="2024-04-08T03:49:40.753" v="807" actId="26606"/>
          <ac:picMkLst>
            <pc:docMk/>
            <pc:sldMk cId="1279585928" sldId="266"/>
            <ac:picMk id="4" creationId="{B56E5B90-B6F9-E99A-D2AF-EF0CE6076C44}"/>
          </ac:picMkLst>
        </pc:picChg>
      </pc:sldChg>
      <pc:sldChg chg="addSp delSp modSp new mod setBg">
        <pc:chgData name="Simone, Joey M." userId="85dfdbb4-470d-46b8-9939-1ab3bcfe9d39" providerId="ADAL" clId="{75DB53AC-3177-483F-B7F2-03E8F84B89A8}" dt="2024-04-08T05:27:50.350" v="1914"/>
        <pc:sldMkLst>
          <pc:docMk/>
          <pc:sldMk cId="3007570079" sldId="267"/>
        </pc:sldMkLst>
        <pc:spChg chg="mod">
          <ac:chgData name="Simone, Joey M." userId="85dfdbb4-470d-46b8-9939-1ab3bcfe9d39" providerId="ADAL" clId="{75DB53AC-3177-483F-B7F2-03E8F84B89A8}" dt="2024-04-08T03:49:51.609" v="810" actId="26606"/>
          <ac:spMkLst>
            <pc:docMk/>
            <pc:sldMk cId="3007570079" sldId="267"/>
            <ac:spMk id="2" creationId="{AE4DF8A5-6BD2-C909-5FC2-9EDB7B0A4344}"/>
          </ac:spMkLst>
        </pc:spChg>
        <pc:spChg chg="mod">
          <ac:chgData name="Simone, Joey M." userId="85dfdbb4-470d-46b8-9939-1ab3bcfe9d39" providerId="ADAL" clId="{75DB53AC-3177-483F-B7F2-03E8F84B89A8}" dt="2024-04-08T03:49:51.609" v="810" actId="26606"/>
          <ac:spMkLst>
            <pc:docMk/>
            <pc:sldMk cId="3007570079" sldId="267"/>
            <ac:spMk id="3" creationId="{79F0C6AA-2069-2C9F-285E-467684A86E86}"/>
          </ac:spMkLst>
        </pc:spChg>
        <pc:spChg chg="add">
          <ac:chgData name="Simone, Joey M." userId="85dfdbb4-470d-46b8-9939-1ab3bcfe9d39" providerId="ADAL" clId="{75DB53AC-3177-483F-B7F2-03E8F84B89A8}" dt="2024-04-08T05:27:50.350" v="1914"/>
          <ac:spMkLst>
            <pc:docMk/>
            <pc:sldMk cId="3007570079" sldId="267"/>
            <ac:spMk id="4" creationId="{ABE61BC8-E614-83F6-3D10-41FFF0016992}"/>
          </ac:spMkLst>
        </pc:spChg>
        <pc:spChg chg="add del">
          <ac:chgData name="Simone, Joey M." userId="85dfdbb4-470d-46b8-9939-1ab3bcfe9d39" providerId="ADAL" clId="{75DB53AC-3177-483F-B7F2-03E8F84B89A8}" dt="2024-04-08T03:49:51.591" v="809" actId="26606"/>
          <ac:spMkLst>
            <pc:docMk/>
            <pc:sldMk cId="3007570079" sldId="267"/>
            <ac:spMk id="9" creationId="{B95B9BA8-1D69-4796-85F5-B6D0BD52354B}"/>
          </ac:spMkLst>
        </pc:spChg>
        <pc:spChg chg="add del">
          <ac:chgData name="Simone, Joey M." userId="85dfdbb4-470d-46b8-9939-1ab3bcfe9d39" providerId="ADAL" clId="{75DB53AC-3177-483F-B7F2-03E8F84B89A8}" dt="2024-04-08T03:49:51.591" v="809" actId="26606"/>
          <ac:spMkLst>
            <pc:docMk/>
            <pc:sldMk cId="3007570079" sldId="267"/>
            <ac:spMk id="11" creationId="{340822D1-9EEA-4ECF-9360-D9AF87950D47}"/>
          </ac:spMkLst>
        </pc:spChg>
        <pc:spChg chg="add del">
          <ac:chgData name="Simone, Joey M." userId="85dfdbb4-470d-46b8-9939-1ab3bcfe9d39" providerId="ADAL" clId="{75DB53AC-3177-483F-B7F2-03E8F84B89A8}" dt="2024-04-08T03:49:51.591" v="809" actId="26606"/>
          <ac:spMkLst>
            <pc:docMk/>
            <pc:sldMk cId="3007570079" sldId="267"/>
            <ac:spMk id="13" creationId="{DC292A62-7F34-4E30-BE04-48164A1DAF7B}"/>
          </ac:spMkLst>
        </pc:spChg>
        <pc:spChg chg="add">
          <ac:chgData name="Simone, Joey M." userId="85dfdbb4-470d-46b8-9939-1ab3bcfe9d39" providerId="ADAL" clId="{75DB53AC-3177-483F-B7F2-03E8F84B89A8}" dt="2024-04-08T03:49:51.609" v="810" actId="26606"/>
          <ac:spMkLst>
            <pc:docMk/>
            <pc:sldMk cId="3007570079" sldId="267"/>
            <ac:spMk id="15" creationId="{B95B9BA8-1D69-4796-85F5-B6D0BD52354B}"/>
          </ac:spMkLst>
        </pc:spChg>
        <pc:spChg chg="add">
          <ac:chgData name="Simone, Joey M." userId="85dfdbb4-470d-46b8-9939-1ab3bcfe9d39" providerId="ADAL" clId="{75DB53AC-3177-483F-B7F2-03E8F84B89A8}" dt="2024-04-08T03:49:51.609" v="810" actId="26606"/>
          <ac:spMkLst>
            <pc:docMk/>
            <pc:sldMk cId="3007570079" sldId="267"/>
            <ac:spMk id="17" creationId="{D891F8D6-850A-4554-AF0F-FC18D0F9D59A}"/>
          </ac:spMkLst>
        </pc:spChg>
        <pc:spChg chg="add">
          <ac:chgData name="Simone, Joey M." userId="85dfdbb4-470d-46b8-9939-1ab3bcfe9d39" providerId="ADAL" clId="{75DB53AC-3177-483F-B7F2-03E8F84B89A8}" dt="2024-04-08T03:49:51.609" v="810" actId="26606"/>
          <ac:spMkLst>
            <pc:docMk/>
            <pc:sldMk cId="3007570079" sldId="267"/>
            <ac:spMk id="18" creationId="{801843F1-9A50-4D34-96E0-A5E4E744383F}"/>
          </ac:spMkLst>
        </pc:spChg>
        <pc:picChg chg="add del">
          <ac:chgData name="Simone, Joey M." userId="85dfdbb4-470d-46b8-9939-1ab3bcfe9d39" providerId="ADAL" clId="{75DB53AC-3177-483F-B7F2-03E8F84B89A8}" dt="2024-04-08T03:49:51.591" v="809" actId="26606"/>
          <ac:picMkLst>
            <pc:docMk/>
            <pc:sldMk cId="3007570079" sldId="267"/>
            <ac:picMk id="5" creationId="{356529AC-FCBD-5805-5759-C30E7AAF9902}"/>
          </ac:picMkLst>
        </pc:picChg>
        <pc:picChg chg="add">
          <ac:chgData name="Simone, Joey M." userId="85dfdbb4-470d-46b8-9939-1ab3bcfe9d39" providerId="ADAL" clId="{75DB53AC-3177-483F-B7F2-03E8F84B89A8}" dt="2024-04-08T03:49:51.609" v="810" actId="26606"/>
          <ac:picMkLst>
            <pc:docMk/>
            <pc:sldMk cId="3007570079" sldId="267"/>
            <ac:picMk id="16" creationId="{578EF60E-F74E-93DE-C907-64C7AC286B15}"/>
          </ac:picMkLst>
        </pc:picChg>
      </pc:sldChg>
      <pc:sldChg chg="addSp delSp modSp new mod setBg">
        <pc:chgData name="Simone, Joey M." userId="85dfdbb4-470d-46b8-9939-1ab3bcfe9d39" providerId="ADAL" clId="{75DB53AC-3177-483F-B7F2-03E8F84B89A8}" dt="2024-04-08T05:27:50.350" v="1914"/>
        <pc:sldMkLst>
          <pc:docMk/>
          <pc:sldMk cId="3586008798" sldId="268"/>
        </pc:sldMkLst>
        <pc:spChg chg="mod">
          <ac:chgData name="Simone, Joey M." userId="85dfdbb4-470d-46b8-9939-1ab3bcfe9d39" providerId="ADAL" clId="{75DB53AC-3177-483F-B7F2-03E8F84B89A8}" dt="2024-04-08T03:49:59.642" v="811" actId="26606"/>
          <ac:spMkLst>
            <pc:docMk/>
            <pc:sldMk cId="3586008798" sldId="268"/>
            <ac:spMk id="2" creationId="{CE6431EE-605E-2681-E4A9-0AB99AE4ED2F}"/>
          </ac:spMkLst>
        </pc:spChg>
        <pc:spChg chg="del mod">
          <ac:chgData name="Simone, Joey M." userId="85dfdbb4-470d-46b8-9939-1ab3bcfe9d39" providerId="ADAL" clId="{75DB53AC-3177-483F-B7F2-03E8F84B89A8}" dt="2024-04-08T03:49:59.642" v="811" actId="26606"/>
          <ac:spMkLst>
            <pc:docMk/>
            <pc:sldMk cId="3586008798" sldId="268"/>
            <ac:spMk id="3" creationId="{BDB229C6-E332-B954-DDCC-D641EEB8B06E}"/>
          </ac:spMkLst>
        </pc:spChg>
        <pc:spChg chg="add">
          <ac:chgData name="Simone, Joey M." userId="85dfdbb4-470d-46b8-9939-1ab3bcfe9d39" providerId="ADAL" clId="{75DB53AC-3177-483F-B7F2-03E8F84B89A8}" dt="2024-04-08T05:27:50.350" v="1914"/>
          <ac:spMkLst>
            <pc:docMk/>
            <pc:sldMk cId="3586008798" sldId="268"/>
            <ac:spMk id="4" creationId="{2E9AE91A-A36C-896E-C7AA-55418B23F970}"/>
          </ac:spMkLst>
        </pc:spChg>
        <pc:spChg chg="add">
          <ac:chgData name="Simone, Joey M." userId="85dfdbb4-470d-46b8-9939-1ab3bcfe9d39" providerId="ADAL" clId="{75DB53AC-3177-483F-B7F2-03E8F84B89A8}" dt="2024-04-08T03:49:59.642" v="811" actId="26606"/>
          <ac:spMkLst>
            <pc:docMk/>
            <pc:sldMk cId="3586008798" sldId="268"/>
            <ac:spMk id="9" creationId="{6B0479F5-59EA-43F3-BAFC-2606376EB662}"/>
          </ac:spMkLst>
        </pc:spChg>
        <pc:graphicFrameChg chg="add">
          <ac:chgData name="Simone, Joey M." userId="85dfdbb4-470d-46b8-9939-1ab3bcfe9d39" providerId="ADAL" clId="{75DB53AC-3177-483F-B7F2-03E8F84B89A8}" dt="2024-04-08T03:49:59.642" v="811" actId="26606"/>
          <ac:graphicFrameMkLst>
            <pc:docMk/>
            <pc:sldMk cId="3586008798" sldId="268"/>
            <ac:graphicFrameMk id="5" creationId="{C34D3620-078C-9C60-A7B6-D7802C598F0A}"/>
          </ac:graphicFrameMkLst>
        </pc:graphicFrameChg>
      </pc:sldChg>
      <pc:sldChg chg="addSp delSp modSp new mod setBg modNotesTx">
        <pc:chgData name="Simone, Joey M." userId="85dfdbb4-470d-46b8-9939-1ab3bcfe9d39" providerId="ADAL" clId="{75DB53AC-3177-483F-B7F2-03E8F84B89A8}" dt="2024-04-08T05:27:50.350" v="1914"/>
        <pc:sldMkLst>
          <pc:docMk/>
          <pc:sldMk cId="2066582988" sldId="269"/>
        </pc:sldMkLst>
        <pc:spChg chg="mod">
          <ac:chgData name="Simone, Joey M." userId="85dfdbb4-470d-46b8-9939-1ab3bcfe9d39" providerId="ADAL" clId="{75DB53AC-3177-483F-B7F2-03E8F84B89A8}" dt="2024-04-08T03:50:10.193" v="812" actId="26606"/>
          <ac:spMkLst>
            <pc:docMk/>
            <pc:sldMk cId="2066582988" sldId="269"/>
            <ac:spMk id="2" creationId="{4696E39C-8A08-0495-D866-7409BC2349CA}"/>
          </ac:spMkLst>
        </pc:spChg>
        <pc:spChg chg="del">
          <ac:chgData name="Simone, Joey M." userId="85dfdbb4-470d-46b8-9939-1ab3bcfe9d39" providerId="ADAL" clId="{75DB53AC-3177-483F-B7F2-03E8F84B89A8}" dt="2024-04-08T03:50:10.193" v="812" actId="26606"/>
          <ac:spMkLst>
            <pc:docMk/>
            <pc:sldMk cId="2066582988" sldId="269"/>
            <ac:spMk id="3" creationId="{7FACB0F1-FC24-1D51-3D37-5BA79D9553EC}"/>
          </ac:spMkLst>
        </pc:spChg>
        <pc:spChg chg="add">
          <ac:chgData name="Simone, Joey M." userId="85dfdbb4-470d-46b8-9939-1ab3bcfe9d39" providerId="ADAL" clId="{75DB53AC-3177-483F-B7F2-03E8F84B89A8}" dt="2024-04-08T05:27:50.350" v="1914"/>
          <ac:spMkLst>
            <pc:docMk/>
            <pc:sldMk cId="2066582988" sldId="269"/>
            <ac:spMk id="3" creationId="{BC9BF13F-CD89-BECA-7EFF-1D94C1064F64}"/>
          </ac:spMkLst>
        </pc:spChg>
        <pc:spChg chg="add">
          <ac:chgData name="Simone, Joey M." userId="85dfdbb4-470d-46b8-9939-1ab3bcfe9d39" providerId="ADAL" clId="{75DB53AC-3177-483F-B7F2-03E8F84B89A8}" dt="2024-04-08T03:50:10.193" v="812" actId="26606"/>
          <ac:spMkLst>
            <pc:docMk/>
            <pc:sldMk cId="2066582988" sldId="269"/>
            <ac:spMk id="9" creationId="{6B0479F5-59EA-43F3-BAFC-2606376EB662}"/>
          </ac:spMkLst>
        </pc:spChg>
        <pc:graphicFrameChg chg="add mod modGraphic">
          <ac:chgData name="Simone, Joey M." userId="85dfdbb4-470d-46b8-9939-1ab3bcfe9d39" providerId="ADAL" clId="{75DB53AC-3177-483F-B7F2-03E8F84B89A8}" dt="2024-04-08T04:31:43.021" v="1852"/>
          <ac:graphicFrameMkLst>
            <pc:docMk/>
            <pc:sldMk cId="2066582988" sldId="269"/>
            <ac:graphicFrameMk id="5" creationId="{448F1009-2EFB-C83A-F0D6-25C7FC88B6D3}"/>
          </ac:graphicFrameMkLst>
        </pc:graphicFrameChg>
      </pc:sldChg>
      <pc:sldChg chg="addSp delSp modSp new mod setBg">
        <pc:chgData name="Simone, Joey M." userId="85dfdbb4-470d-46b8-9939-1ab3bcfe9d39" providerId="ADAL" clId="{75DB53AC-3177-483F-B7F2-03E8F84B89A8}" dt="2024-04-08T05:27:50.350" v="1914"/>
        <pc:sldMkLst>
          <pc:docMk/>
          <pc:sldMk cId="2582335528" sldId="270"/>
        </pc:sldMkLst>
        <pc:spChg chg="mod">
          <ac:chgData name="Simone, Joey M." userId="85dfdbb4-470d-46b8-9939-1ab3bcfe9d39" providerId="ADAL" clId="{75DB53AC-3177-483F-B7F2-03E8F84B89A8}" dt="2024-04-08T03:50:16.266" v="813" actId="26606"/>
          <ac:spMkLst>
            <pc:docMk/>
            <pc:sldMk cId="2582335528" sldId="270"/>
            <ac:spMk id="2" creationId="{AEA16957-71F5-7EBF-6A19-F05272E89343}"/>
          </ac:spMkLst>
        </pc:spChg>
        <pc:spChg chg="del mod">
          <ac:chgData name="Simone, Joey M." userId="85dfdbb4-470d-46b8-9939-1ab3bcfe9d39" providerId="ADAL" clId="{75DB53AC-3177-483F-B7F2-03E8F84B89A8}" dt="2024-04-08T03:50:16.266" v="813" actId="26606"/>
          <ac:spMkLst>
            <pc:docMk/>
            <pc:sldMk cId="2582335528" sldId="270"/>
            <ac:spMk id="3" creationId="{4F3148E6-8462-AD05-0D64-C4B9C9139436}"/>
          </ac:spMkLst>
        </pc:spChg>
        <pc:spChg chg="add">
          <ac:chgData name="Simone, Joey M." userId="85dfdbb4-470d-46b8-9939-1ab3bcfe9d39" providerId="ADAL" clId="{75DB53AC-3177-483F-B7F2-03E8F84B89A8}" dt="2024-04-08T05:27:50.350" v="1914"/>
          <ac:spMkLst>
            <pc:docMk/>
            <pc:sldMk cId="2582335528" sldId="270"/>
            <ac:spMk id="4" creationId="{60405083-99E4-8FF2-A34E-26383C3F13AD}"/>
          </ac:spMkLst>
        </pc:spChg>
        <pc:spChg chg="add">
          <ac:chgData name="Simone, Joey M." userId="85dfdbb4-470d-46b8-9939-1ab3bcfe9d39" providerId="ADAL" clId="{75DB53AC-3177-483F-B7F2-03E8F84B89A8}" dt="2024-04-08T03:50:16.266" v="813" actId="26606"/>
          <ac:spMkLst>
            <pc:docMk/>
            <pc:sldMk cId="2582335528" sldId="270"/>
            <ac:spMk id="9" creationId="{6B0479F5-59EA-43F3-BAFC-2606376EB662}"/>
          </ac:spMkLst>
        </pc:spChg>
        <pc:graphicFrameChg chg="add">
          <ac:chgData name="Simone, Joey M." userId="85dfdbb4-470d-46b8-9939-1ab3bcfe9d39" providerId="ADAL" clId="{75DB53AC-3177-483F-B7F2-03E8F84B89A8}" dt="2024-04-08T03:50:16.266" v="813" actId="26606"/>
          <ac:graphicFrameMkLst>
            <pc:docMk/>
            <pc:sldMk cId="2582335528" sldId="270"/>
            <ac:graphicFrameMk id="5" creationId="{6E1F2FDA-A3E4-F98D-27B1-614571A7D9C9}"/>
          </ac:graphicFrameMkLst>
        </pc:graphicFrameChg>
      </pc:sldChg>
      <pc:sldChg chg="delSp modSp new mod modClrScheme chgLayout">
        <pc:chgData name="Simone, Joey M." userId="85dfdbb4-470d-46b8-9939-1ab3bcfe9d39" providerId="ADAL" clId="{75DB53AC-3177-483F-B7F2-03E8F84B89A8}" dt="2024-03-27T21:06:00.332" v="610" actId="122"/>
        <pc:sldMkLst>
          <pc:docMk/>
          <pc:sldMk cId="367887177" sldId="271"/>
        </pc:sldMkLst>
        <pc:spChg chg="mod ord">
          <ac:chgData name="Simone, Joey M." userId="85dfdbb4-470d-46b8-9939-1ab3bcfe9d39" providerId="ADAL" clId="{75DB53AC-3177-483F-B7F2-03E8F84B89A8}" dt="2024-03-27T21:06:00.332" v="610" actId="122"/>
          <ac:spMkLst>
            <pc:docMk/>
            <pc:sldMk cId="367887177" sldId="271"/>
            <ac:spMk id="2" creationId="{E7EC1C4F-6938-8FCC-57D6-67A71115034B}"/>
          </ac:spMkLst>
        </pc:spChg>
        <pc:spChg chg="del">
          <ac:chgData name="Simone, Joey M." userId="85dfdbb4-470d-46b8-9939-1ab3bcfe9d39" providerId="ADAL" clId="{75DB53AC-3177-483F-B7F2-03E8F84B89A8}" dt="2024-03-27T21:04:47.851" v="564" actId="700"/>
          <ac:spMkLst>
            <pc:docMk/>
            <pc:sldMk cId="367887177" sldId="271"/>
            <ac:spMk id="3" creationId="{3B816C1B-28FD-9215-DF6C-642228918A56}"/>
          </ac:spMkLst>
        </pc:spChg>
      </pc:sldChg>
      <pc:sldChg chg="addSp delSp modSp new mod modClrScheme chgLayout">
        <pc:chgData name="Simone, Joey M." userId="85dfdbb4-470d-46b8-9939-1ab3bcfe9d39" providerId="ADAL" clId="{75DB53AC-3177-483F-B7F2-03E8F84B89A8}" dt="2024-03-27T21:06:51.825" v="789" actId="20577"/>
        <pc:sldMkLst>
          <pc:docMk/>
          <pc:sldMk cId="593132960" sldId="272"/>
        </pc:sldMkLst>
        <pc:spChg chg="del mod ord">
          <ac:chgData name="Simone, Joey M." userId="85dfdbb4-470d-46b8-9939-1ab3bcfe9d39" providerId="ADAL" clId="{75DB53AC-3177-483F-B7F2-03E8F84B89A8}" dt="2024-03-27T21:06:13.517" v="612" actId="700"/>
          <ac:spMkLst>
            <pc:docMk/>
            <pc:sldMk cId="593132960" sldId="272"/>
            <ac:spMk id="2" creationId="{26480614-A199-7FD8-44A0-B81117280871}"/>
          </ac:spMkLst>
        </pc:spChg>
        <pc:spChg chg="add mod ord">
          <ac:chgData name="Simone, Joey M." userId="85dfdbb4-470d-46b8-9939-1ab3bcfe9d39" providerId="ADAL" clId="{75DB53AC-3177-483F-B7F2-03E8F84B89A8}" dt="2024-03-27T21:06:51.825" v="789" actId="20577"/>
          <ac:spMkLst>
            <pc:docMk/>
            <pc:sldMk cId="593132960" sldId="272"/>
            <ac:spMk id="3" creationId="{69033128-6D30-923A-A156-FEEA5FC0E697}"/>
          </ac:spMkLst>
        </pc:spChg>
        <pc:spChg chg="add mod ord">
          <ac:chgData name="Simone, Joey M." userId="85dfdbb4-470d-46b8-9939-1ab3bcfe9d39" providerId="ADAL" clId="{75DB53AC-3177-483F-B7F2-03E8F84B89A8}" dt="2024-03-27T21:06:13.517" v="612" actId="700"/>
          <ac:spMkLst>
            <pc:docMk/>
            <pc:sldMk cId="593132960" sldId="272"/>
            <ac:spMk id="4" creationId="{2C4D6997-10B7-E9EE-D32A-C9C7091BDFA5}"/>
          </ac:spMkLst>
        </pc:spChg>
      </pc:sldChg>
      <pc:sldChg chg="addSp delSp modSp mod">
        <pc:chgData name="Simone, Joey M." userId="85dfdbb4-470d-46b8-9939-1ab3bcfe9d39" providerId="ADAL" clId="{75DB53AC-3177-483F-B7F2-03E8F84B89A8}" dt="2024-04-08T05:28:18.886" v="1917" actId="1076"/>
        <pc:sldMkLst>
          <pc:docMk/>
          <pc:sldMk cId="1089512486" sldId="273"/>
        </pc:sldMkLst>
        <pc:spChg chg="del">
          <ac:chgData name="Simone, Joey M." userId="85dfdbb4-470d-46b8-9939-1ab3bcfe9d39" providerId="ADAL" clId="{75DB53AC-3177-483F-B7F2-03E8F84B89A8}" dt="2024-04-08T03:48:37.314" v="796" actId="26606"/>
          <ac:spMkLst>
            <pc:docMk/>
            <pc:sldMk cId="1089512486" sldId="273"/>
            <ac:spMk id="3" creationId="{7FFB9B06-F8AD-C142-AC1F-B93A6FECAD8D}"/>
          </ac:spMkLst>
        </pc:spChg>
        <pc:spChg chg="add mod">
          <ac:chgData name="Simone, Joey M." userId="85dfdbb4-470d-46b8-9939-1ab3bcfe9d39" providerId="ADAL" clId="{75DB53AC-3177-483F-B7F2-03E8F84B89A8}" dt="2024-04-08T05:27:50.350" v="1914"/>
          <ac:spMkLst>
            <pc:docMk/>
            <pc:sldMk cId="1089512486" sldId="273"/>
            <ac:spMk id="3" creationId="{D3BD6D9F-9317-4369-C39C-39610952A5C8}"/>
          </ac:spMkLst>
        </pc:spChg>
        <pc:spChg chg="add mod">
          <ac:chgData name="Simone, Joey M." userId="85dfdbb4-470d-46b8-9939-1ab3bcfe9d39" providerId="ADAL" clId="{75DB53AC-3177-483F-B7F2-03E8F84B89A8}" dt="2024-04-08T05:28:18.886" v="1917" actId="1076"/>
          <ac:spMkLst>
            <pc:docMk/>
            <pc:sldMk cId="1089512486" sldId="273"/>
            <ac:spMk id="4" creationId="{62B26A92-2801-9E32-7E92-4FEFC969CF9B}"/>
          </ac:spMkLst>
        </pc:spChg>
        <pc:graphicFrameChg chg="add mod modGraphic">
          <ac:chgData name="Simone, Joey M." userId="85dfdbb4-470d-46b8-9939-1ab3bcfe9d39" providerId="ADAL" clId="{75DB53AC-3177-483F-B7F2-03E8F84B89A8}" dt="2024-04-08T05:24:06.985" v="1897" actId="20577"/>
          <ac:graphicFrameMkLst>
            <pc:docMk/>
            <pc:sldMk cId="1089512486" sldId="273"/>
            <ac:graphicFrameMk id="5" creationId="{E0D4D81B-8459-5DD9-C74A-6C3A6D358146}"/>
          </ac:graphicFrameMkLst>
        </pc:graphicFrameChg>
      </pc:sldChg>
      <pc:sldChg chg="addSp delSp modSp mod setBg modNotesTx">
        <pc:chgData name="Simone, Joey M." userId="85dfdbb4-470d-46b8-9939-1ab3bcfe9d39" providerId="ADAL" clId="{75DB53AC-3177-483F-B7F2-03E8F84B89A8}" dt="2024-04-08T05:38:29.312" v="1930"/>
        <pc:sldMkLst>
          <pc:docMk/>
          <pc:sldMk cId="3490993662" sldId="274"/>
        </pc:sldMkLst>
        <pc:spChg chg="mod">
          <ac:chgData name="Simone, Joey M." userId="85dfdbb4-470d-46b8-9939-1ab3bcfe9d39" providerId="ADAL" clId="{75DB53AC-3177-483F-B7F2-03E8F84B89A8}" dt="2024-04-08T04:07:01.567" v="1491" actId="26606"/>
          <ac:spMkLst>
            <pc:docMk/>
            <pc:sldMk cId="3490993662" sldId="274"/>
            <ac:spMk id="2" creationId="{9E8C4D23-1521-8E8A-3141-D3CF5FF14C47}"/>
          </ac:spMkLst>
        </pc:spChg>
        <pc:spChg chg="del mod ord">
          <ac:chgData name="Simone, Joey M." userId="85dfdbb4-470d-46b8-9939-1ab3bcfe9d39" providerId="ADAL" clId="{75DB53AC-3177-483F-B7F2-03E8F84B89A8}" dt="2024-04-08T04:07:01.567" v="1491" actId="26606"/>
          <ac:spMkLst>
            <pc:docMk/>
            <pc:sldMk cId="3490993662" sldId="274"/>
            <ac:spMk id="3" creationId="{320145F7-E98C-0867-6B95-18AC103AC9A9}"/>
          </ac:spMkLst>
        </pc:spChg>
        <pc:spChg chg="add">
          <ac:chgData name="Simone, Joey M." userId="85dfdbb4-470d-46b8-9939-1ab3bcfe9d39" providerId="ADAL" clId="{75DB53AC-3177-483F-B7F2-03E8F84B89A8}" dt="2024-04-08T05:27:50.350" v="1914"/>
          <ac:spMkLst>
            <pc:docMk/>
            <pc:sldMk cId="3490993662" sldId="274"/>
            <ac:spMk id="6" creationId="{A9643803-2F98-633C-B179-DDF9D146B6AC}"/>
          </ac:spMkLst>
        </pc:spChg>
        <pc:spChg chg="add mod">
          <ac:chgData name="Simone, Joey M." userId="85dfdbb4-470d-46b8-9939-1ab3bcfe9d39" providerId="ADAL" clId="{75DB53AC-3177-483F-B7F2-03E8F84B89A8}" dt="2024-04-08T05:38:29.312" v="1930"/>
          <ac:spMkLst>
            <pc:docMk/>
            <pc:sldMk cId="3490993662" sldId="274"/>
            <ac:spMk id="7" creationId="{65F0DF21-A487-B0AE-D5B1-2AA9FF94B6C5}"/>
          </ac:spMkLst>
        </pc:spChg>
        <pc:spChg chg="add del">
          <ac:chgData name="Simone, Joey M." userId="85dfdbb4-470d-46b8-9939-1ab3bcfe9d39" providerId="ADAL" clId="{75DB53AC-3177-483F-B7F2-03E8F84B89A8}" dt="2024-04-08T04:07:01.567" v="1491" actId="26606"/>
          <ac:spMkLst>
            <pc:docMk/>
            <pc:sldMk cId="3490993662" sldId="274"/>
            <ac:spMk id="10" creationId="{B95B9BA8-1D69-4796-85F5-B6D0BD52354B}"/>
          </ac:spMkLst>
        </pc:spChg>
        <pc:spChg chg="add del">
          <ac:chgData name="Simone, Joey M." userId="85dfdbb4-470d-46b8-9939-1ab3bcfe9d39" providerId="ADAL" clId="{75DB53AC-3177-483F-B7F2-03E8F84B89A8}" dt="2024-04-08T04:07:01.567" v="1491" actId="26606"/>
          <ac:spMkLst>
            <pc:docMk/>
            <pc:sldMk cId="3490993662" sldId="274"/>
            <ac:spMk id="12" creationId="{A027D562-8F7E-478A-942E-D959A950C55E}"/>
          </ac:spMkLst>
        </pc:spChg>
        <pc:spChg chg="add del">
          <ac:chgData name="Simone, Joey M." userId="85dfdbb4-470d-46b8-9939-1ab3bcfe9d39" providerId="ADAL" clId="{75DB53AC-3177-483F-B7F2-03E8F84B89A8}" dt="2024-04-08T04:07:01.567" v="1491" actId="26606"/>
          <ac:spMkLst>
            <pc:docMk/>
            <pc:sldMk cId="3490993662" sldId="274"/>
            <ac:spMk id="14" creationId="{48A28C56-2619-47F0-B448-9D145309B8BE}"/>
          </ac:spMkLst>
        </pc:spChg>
        <pc:spChg chg="add">
          <ac:chgData name="Simone, Joey M." userId="85dfdbb4-470d-46b8-9939-1ab3bcfe9d39" providerId="ADAL" clId="{75DB53AC-3177-483F-B7F2-03E8F84B89A8}" dt="2024-04-08T04:07:01.567" v="1491" actId="26606"/>
          <ac:spMkLst>
            <pc:docMk/>
            <pc:sldMk cId="3490993662" sldId="274"/>
            <ac:spMk id="19" creationId="{5964CBE2-084A-47DF-A704-CF5F6217B569}"/>
          </ac:spMkLst>
        </pc:spChg>
        <pc:picChg chg="mod">
          <ac:chgData name="Simone, Joey M." userId="85dfdbb4-470d-46b8-9939-1ab3bcfe9d39" providerId="ADAL" clId="{75DB53AC-3177-483F-B7F2-03E8F84B89A8}" dt="2024-04-08T04:07:01.567" v="1491" actId="26606"/>
          <ac:picMkLst>
            <pc:docMk/>
            <pc:sldMk cId="3490993662" sldId="274"/>
            <ac:picMk id="5" creationId="{A2B28D5F-C6A9-E0BB-98E8-A07DD50F4167}"/>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D31464-ABFF-4825-8986-0E275449DA5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0B05E10-7F7F-4A6B-980D-84901193E193}">
      <dgm:prSet/>
      <dgm:spPr>
        <a:solidFill>
          <a:schemeClr val="accent2">
            <a:lumMod val="75000"/>
          </a:schemeClr>
        </a:solidFill>
      </dgm:spPr>
      <dgm:t>
        <a:bodyPr/>
        <a:lstStyle/>
        <a:p>
          <a:r>
            <a:rPr lang="en-US" b="1"/>
            <a:t>Identity theft/laundering</a:t>
          </a:r>
          <a:r>
            <a:rPr lang="en-US" b="0"/>
            <a:t>: vessels steal the identity of another vessel, and not transmit their true identity. [1]</a:t>
          </a:r>
        </a:p>
      </dgm:t>
    </dgm:pt>
    <dgm:pt modelId="{CF719E39-7095-40A1-A7B8-E30C555AA8FA}" type="parTrans" cxnId="{83FA39BC-EA5F-4E93-9A54-909C9F21197F}">
      <dgm:prSet/>
      <dgm:spPr/>
      <dgm:t>
        <a:bodyPr/>
        <a:lstStyle/>
        <a:p>
          <a:endParaRPr lang="en-US"/>
        </a:p>
      </dgm:t>
    </dgm:pt>
    <dgm:pt modelId="{8AE7537C-DE58-48E8-8B46-8590C6EE3E89}" type="sibTrans" cxnId="{83FA39BC-EA5F-4E93-9A54-909C9F21197F}">
      <dgm:prSet/>
      <dgm:spPr/>
      <dgm:t>
        <a:bodyPr/>
        <a:lstStyle/>
        <a:p>
          <a:endParaRPr lang="en-US"/>
        </a:p>
      </dgm:t>
    </dgm:pt>
    <dgm:pt modelId="{D5A3289F-8FA3-4725-B0F8-CDDDF62FE412}">
      <dgm:prSet/>
      <dgm:spPr>
        <a:solidFill>
          <a:schemeClr val="accent2">
            <a:lumMod val="75000"/>
          </a:schemeClr>
        </a:solidFill>
      </dgm:spPr>
      <dgm:t>
        <a:bodyPr/>
        <a:lstStyle/>
        <a:p>
          <a:r>
            <a:rPr lang="en-US" b="1"/>
            <a:t>MMSI manipulation</a:t>
          </a:r>
          <a:r>
            <a:rPr lang="en-US" b="0"/>
            <a:t>: when ships tamper with the MMSI number programed into and broadcasted from there AIS [3]</a:t>
          </a:r>
        </a:p>
      </dgm:t>
    </dgm:pt>
    <dgm:pt modelId="{1BF46945-5AE6-42A4-8C79-6D46E3D1F56B}" type="parTrans" cxnId="{F4E19F5C-980C-4A02-BC5B-20FE7CC22D3F}">
      <dgm:prSet/>
      <dgm:spPr/>
      <dgm:t>
        <a:bodyPr/>
        <a:lstStyle/>
        <a:p>
          <a:endParaRPr lang="en-US"/>
        </a:p>
      </dgm:t>
    </dgm:pt>
    <dgm:pt modelId="{30B6939B-C729-41FA-9389-9CC639271F1E}" type="sibTrans" cxnId="{F4E19F5C-980C-4A02-BC5B-20FE7CC22D3F}">
      <dgm:prSet/>
      <dgm:spPr/>
      <dgm:t>
        <a:bodyPr/>
        <a:lstStyle/>
        <a:p>
          <a:endParaRPr lang="en-US"/>
        </a:p>
      </dgm:t>
    </dgm:pt>
    <dgm:pt modelId="{00F38B93-F751-4A00-B93D-B149C2BBCB3A}">
      <dgm:prSet/>
      <dgm:spPr>
        <a:solidFill>
          <a:schemeClr val="accent2">
            <a:lumMod val="75000"/>
          </a:schemeClr>
        </a:solidFill>
      </dgm:spPr>
      <dgm:t>
        <a:bodyPr/>
        <a:lstStyle/>
        <a:p>
          <a:r>
            <a:rPr lang="en-US" b="1"/>
            <a:t>Dual transmission</a:t>
          </a:r>
          <a:r>
            <a:rPr lang="en-US" b="0"/>
            <a:t>: vessel transmits data from multiple AIS transponders providing ambiguity to the vessel’s true identity and location. [4]</a:t>
          </a:r>
        </a:p>
      </dgm:t>
    </dgm:pt>
    <dgm:pt modelId="{58B6849E-CC2F-4E8C-B9A6-86A46834C5BD}" type="parTrans" cxnId="{7A55A727-BAC6-4C67-89D1-2C4D49AD61BB}">
      <dgm:prSet/>
      <dgm:spPr/>
      <dgm:t>
        <a:bodyPr/>
        <a:lstStyle/>
        <a:p>
          <a:endParaRPr lang="en-US"/>
        </a:p>
      </dgm:t>
    </dgm:pt>
    <dgm:pt modelId="{30949955-970E-4D9E-A1E2-9779CA4979BA}" type="sibTrans" cxnId="{7A55A727-BAC6-4C67-89D1-2C4D49AD61BB}">
      <dgm:prSet/>
      <dgm:spPr/>
      <dgm:t>
        <a:bodyPr/>
        <a:lstStyle/>
        <a:p>
          <a:endParaRPr lang="en-US"/>
        </a:p>
      </dgm:t>
    </dgm:pt>
    <dgm:pt modelId="{0F266694-0AF1-4837-B305-E773C6342164}">
      <dgm:prSet phldr="0"/>
      <dgm:spPr>
        <a:solidFill>
          <a:schemeClr val="accent2">
            <a:lumMod val="75000"/>
          </a:schemeClr>
        </a:solidFill>
      </dgm:spPr>
      <dgm:t>
        <a:bodyPr/>
        <a:lstStyle/>
        <a:p>
          <a:pPr rtl="0"/>
          <a:r>
            <a:rPr lang="en-US" b="0">
              <a:latin typeface="Arial Nova Cond" panose="020B0506020202020204" pitchFamily="34" charset="0"/>
            </a:rPr>
            <a:t>Location tampering: </a:t>
          </a:r>
          <a:r>
            <a:rPr lang="en-US" b="0">
              <a:latin typeface="Arial Nova Cond" panose="020B0506020202020204" pitchFamily="34" charset="0"/>
              <a:ea typeface="Calibri"/>
              <a:cs typeface="Calibri"/>
            </a:rPr>
            <a:t>GPS locations/transmitted AIS routes are changed to display fabricated data. [2]</a:t>
          </a:r>
        </a:p>
      </dgm:t>
    </dgm:pt>
    <dgm:pt modelId="{2809D5C4-FEC1-4F3D-ABDE-3449E4F97A2E}" type="parTrans" cxnId="{E5AB8D5E-9C9F-41A5-8284-697C9AA6A0DD}">
      <dgm:prSet/>
      <dgm:spPr/>
      <dgm:t>
        <a:bodyPr/>
        <a:lstStyle/>
        <a:p>
          <a:endParaRPr lang="en-US"/>
        </a:p>
      </dgm:t>
    </dgm:pt>
    <dgm:pt modelId="{632CDCB1-94A2-4D97-A100-CF892140E6C1}" type="sibTrans" cxnId="{E5AB8D5E-9C9F-41A5-8284-697C9AA6A0DD}">
      <dgm:prSet/>
      <dgm:spPr/>
      <dgm:t>
        <a:bodyPr/>
        <a:lstStyle/>
        <a:p>
          <a:endParaRPr lang="en-US"/>
        </a:p>
      </dgm:t>
    </dgm:pt>
    <dgm:pt modelId="{830484AB-4DBA-4EAA-9595-33109A3C15AB}" type="pres">
      <dgm:prSet presAssocID="{C6D31464-ABFF-4825-8986-0E275449DA56}" presName="linear" presStyleCnt="0">
        <dgm:presLayoutVars>
          <dgm:animLvl val="lvl"/>
          <dgm:resizeHandles val="exact"/>
        </dgm:presLayoutVars>
      </dgm:prSet>
      <dgm:spPr/>
    </dgm:pt>
    <dgm:pt modelId="{C9D09E7A-3BD9-476E-9C6E-03043C40C4B7}" type="pres">
      <dgm:prSet presAssocID="{F0B05E10-7F7F-4A6B-980D-84901193E193}" presName="parentText" presStyleLbl="node1" presStyleIdx="0" presStyleCnt="4">
        <dgm:presLayoutVars>
          <dgm:chMax val="0"/>
          <dgm:bulletEnabled val="1"/>
        </dgm:presLayoutVars>
      </dgm:prSet>
      <dgm:spPr>
        <a:solidFill>
          <a:schemeClr val="accent2">
            <a:lumMod val="75000"/>
          </a:schemeClr>
        </a:solidFill>
      </dgm:spPr>
    </dgm:pt>
    <dgm:pt modelId="{3220E682-246E-472C-AF9F-A818B1558E38}" type="pres">
      <dgm:prSet presAssocID="{8AE7537C-DE58-48E8-8B46-8590C6EE3E89}" presName="spacer" presStyleCnt="0"/>
      <dgm:spPr/>
    </dgm:pt>
    <dgm:pt modelId="{4BA66963-FFF8-4522-B49C-0C3EA2313CD0}" type="pres">
      <dgm:prSet presAssocID="{0F266694-0AF1-4837-B305-E773C6342164}" presName="parentText" presStyleLbl="node1" presStyleIdx="1" presStyleCnt="4">
        <dgm:presLayoutVars>
          <dgm:chMax val="0"/>
          <dgm:bulletEnabled val="1"/>
        </dgm:presLayoutVars>
      </dgm:prSet>
      <dgm:spPr>
        <a:solidFill>
          <a:schemeClr val="accent2">
            <a:lumMod val="75000"/>
          </a:schemeClr>
        </a:solidFill>
      </dgm:spPr>
    </dgm:pt>
    <dgm:pt modelId="{358AC2BF-2AC4-4A96-AA87-0BA75E1AF7AB}" type="pres">
      <dgm:prSet presAssocID="{632CDCB1-94A2-4D97-A100-CF892140E6C1}" presName="spacer" presStyleCnt="0"/>
      <dgm:spPr/>
    </dgm:pt>
    <dgm:pt modelId="{AFA4BB1C-DCCE-4093-9EA1-F924BB33C4A1}" type="pres">
      <dgm:prSet presAssocID="{D5A3289F-8FA3-4725-B0F8-CDDDF62FE412}" presName="parentText" presStyleLbl="node1" presStyleIdx="2" presStyleCnt="4">
        <dgm:presLayoutVars>
          <dgm:chMax val="0"/>
          <dgm:bulletEnabled val="1"/>
        </dgm:presLayoutVars>
      </dgm:prSet>
      <dgm:spPr>
        <a:solidFill>
          <a:schemeClr val="accent2">
            <a:lumMod val="75000"/>
          </a:schemeClr>
        </a:solidFill>
      </dgm:spPr>
    </dgm:pt>
    <dgm:pt modelId="{7A389BAF-F289-48E2-BA64-BD4D2AB2AB70}" type="pres">
      <dgm:prSet presAssocID="{30B6939B-C729-41FA-9389-9CC639271F1E}" presName="spacer" presStyleCnt="0"/>
      <dgm:spPr/>
    </dgm:pt>
    <dgm:pt modelId="{90CF1777-A1BF-405C-AA9E-22A5FCC41B85}" type="pres">
      <dgm:prSet presAssocID="{00F38B93-F751-4A00-B93D-B149C2BBCB3A}" presName="parentText" presStyleLbl="node1" presStyleIdx="3" presStyleCnt="4">
        <dgm:presLayoutVars>
          <dgm:chMax val="0"/>
          <dgm:bulletEnabled val="1"/>
        </dgm:presLayoutVars>
      </dgm:prSet>
      <dgm:spPr>
        <a:solidFill>
          <a:schemeClr val="accent2">
            <a:lumMod val="75000"/>
          </a:schemeClr>
        </a:solidFill>
      </dgm:spPr>
    </dgm:pt>
  </dgm:ptLst>
  <dgm:cxnLst>
    <dgm:cxn modelId="{7A55A727-BAC6-4C67-89D1-2C4D49AD61BB}" srcId="{C6D31464-ABFF-4825-8986-0E275449DA56}" destId="{00F38B93-F751-4A00-B93D-B149C2BBCB3A}" srcOrd="3" destOrd="0" parTransId="{58B6849E-CC2F-4E8C-B9A6-86A46834C5BD}" sibTransId="{30949955-970E-4D9E-A1E2-9779CA4979BA}"/>
    <dgm:cxn modelId="{F4E19F5C-980C-4A02-BC5B-20FE7CC22D3F}" srcId="{C6D31464-ABFF-4825-8986-0E275449DA56}" destId="{D5A3289F-8FA3-4725-B0F8-CDDDF62FE412}" srcOrd="2" destOrd="0" parTransId="{1BF46945-5AE6-42A4-8C79-6D46E3D1F56B}" sibTransId="{30B6939B-C729-41FA-9389-9CC639271F1E}"/>
    <dgm:cxn modelId="{E5AB8D5E-9C9F-41A5-8284-697C9AA6A0DD}" srcId="{C6D31464-ABFF-4825-8986-0E275449DA56}" destId="{0F266694-0AF1-4837-B305-E773C6342164}" srcOrd="1" destOrd="0" parTransId="{2809D5C4-FEC1-4F3D-ABDE-3449E4F97A2E}" sibTransId="{632CDCB1-94A2-4D97-A100-CF892140E6C1}"/>
    <dgm:cxn modelId="{B7DDBC4E-04D8-4A0E-8D0A-A0EDAFCCA9F8}" type="presOf" srcId="{0F266694-0AF1-4837-B305-E773C6342164}" destId="{4BA66963-FFF8-4522-B49C-0C3EA2313CD0}" srcOrd="0" destOrd="0" presId="urn:microsoft.com/office/officeart/2005/8/layout/vList2"/>
    <dgm:cxn modelId="{A3628B57-72F1-4464-92EC-05379E23FAC3}" type="presOf" srcId="{D5A3289F-8FA3-4725-B0F8-CDDDF62FE412}" destId="{AFA4BB1C-DCCE-4093-9EA1-F924BB33C4A1}" srcOrd="0" destOrd="0" presId="urn:microsoft.com/office/officeart/2005/8/layout/vList2"/>
    <dgm:cxn modelId="{90CCD5A3-4215-4FB3-A0A1-1C1D985786EA}" type="presOf" srcId="{C6D31464-ABFF-4825-8986-0E275449DA56}" destId="{830484AB-4DBA-4EAA-9595-33109A3C15AB}" srcOrd="0" destOrd="0" presId="urn:microsoft.com/office/officeart/2005/8/layout/vList2"/>
    <dgm:cxn modelId="{CE3024AD-86A6-4DF7-AF54-BA39219FC4AE}" type="presOf" srcId="{00F38B93-F751-4A00-B93D-B149C2BBCB3A}" destId="{90CF1777-A1BF-405C-AA9E-22A5FCC41B85}" srcOrd="0" destOrd="0" presId="urn:microsoft.com/office/officeart/2005/8/layout/vList2"/>
    <dgm:cxn modelId="{83FA39BC-EA5F-4E93-9A54-909C9F21197F}" srcId="{C6D31464-ABFF-4825-8986-0E275449DA56}" destId="{F0B05E10-7F7F-4A6B-980D-84901193E193}" srcOrd="0" destOrd="0" parTransId="{CF719E39-7095-40A1-A7B8-E30C555AA8FA}" sibTransId="{8AE7537C-DE58-48E8-8B46-8590C6EE3E89}"/>
    <dgm:cxn modelId="{7AA508C0-DB56-465B-AFE6-241FC09CE2C5}" type="presOf" srcId="{F0B05E10-7F7F-4A6B-980D-84901193E193}" destId="{C9D09E7A-3BD9-476E-9C6E-03043C40C4B7}" srcOrd="0" destOrd="0" presId="urn:microsoft.com/office/officeart/2005/8/layout/vList2"/>
    <dgm:cxn modelId="{46B51310-AB3A-4307-B760-B473381C4D55}" type="presParOf" srcId="{830484AB-4DBA-4EAA-9595-33109A3C15AB}" destId="{C9D09E7A-3BD9-476E-9C6E-03043C40C4B7}" srcOrd="0" destOrd="0" presId="urn:microsoft.com/office/officeart/2005/8/layout/vList2"/>
    <dgm:cxn modelId="{DB6CE1BB-A4D4-49C2-8EB1-877CB87FEB1B}" type="presParOf" srcId="{830484AB-4DBA-4EAA-9595-33109A3C15AB}" destId="{3220E682-246E-472C-AF9F-A818B1558E38}" srcOrd="1" destOrd="0" presId="urn:microsoft.com/office/officeart/2005/8/layout/vList2"/>
    <dgm:cxn modelId="{5E024D0A-40A0-4EAB-A4DF-7D185E8F09C1}" type="presParOf" srcId="{830484AB-4DBA-4EAA-9595-33109A3C15AB}" destId="{4BA66963-FFF8-4522-B49C-0C3EA2313CD0}" srcOrd="2" destOrd="0" presId="urn:microsoft.com/office/officeart/2005/8/layout/vList2"/>
    <dgm:cxn modelId="{E2819FC2-5CEF-4E47-891F-063DD54C0C73}" type="presParOf" srcId="{830484AB-4DBA-4EAA-9595-33109A3C15AB}" destId="{358AC2BF-2AC4-4A96-AA87-0BA75E1AF7AB}" srcOrd="3" destOrd="0" presId="urn:microsoft.com/office/officeart/2005/8/layout/vList2"/>
    <dgm:cxn modelId="{0449B88C-EEFF-462D-BAC6-7B46208A846C}" type="presParOf" srcId="{830484AB-4DBA-4EAA-9595-33109A3C15AB}" destId="{AFA4BB1C-DCCE-4093-9EA1-F924BB33C4A1}" srcOrd="4" destOrd="0" presId="urn:microsoft.com/office/officeart/2005/8/layout/vList2"/>
    <dgm:cxn modelId="{EF1812AC-187D-4F9E-9503-661A46E9749B}" type="presParOf" srcId="{830484AB-4DBA-4EAA-9595-33109A3C15AB}" destId="{7A389BAF-F289-48E2-BA64-BD4D2AB2AB70}" srcOrd="5" destOrd="0" presId="urn:microsoft.com/office/officeart/2005/8/layout/vList2"/>
    <dgm:cxn modelId="{E1AE6BDE-67A0-41DA-826A-745BB7D0AF56}" type="presParOf" srcId="{830484AB-4DBA-4EAA-9595-33109A3C15AB}" destId="{90CF1777-A1BF-405C-AA9E-22A5FCC41B8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B8CE65-FCB2-4DE6-A756-F49D0EFA1608}"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B829B79-7B82-4F5C-9B92-EFE75C8F3C78}">
      <dgm:prSet/>
      <dgm:spPr/>
      <dgm:t>
        <a:bodyPr/>
        <a:lstStyle/>
        <a:p>
          <a:pPr>
            <a:lnSpc>
              <a:spcPct val="100000"/>
            </a:lnSpc>
            <a:defRPr b="1"/>
          </a:pPr>
          <a:r>
            <a:rPr lang="en-US"/>
            <a:t>Overview</a:t>
          </a:r>
        </a:p>
      </dgm:t>
    </dgm:pt>
    <dgm:pt modelId="{3D40D9A0-2239-426E-A3DB-CDDEE646FEE0}" type="parTrans" cxnId="{1027DF0E-E219-4770-A23D-0A5631471663}">
      <dgm:prSet/>
      <dgm:spPr/>
      <dgm:t>
        <a:bodyPr/>
        <a:lstStyle/>
        <a:p>
          <a:endParaRPr lang="en-US"/>
        </a:p>
      </dgm:t>
    </dgm:pt>
    <dgm:pt modelId="{96255417-C184-43A6-8CE0-C000F64FEAA6}" type="sibTrans" cxnId="{1027DF0E-E219-4770-A23D-0A5631471663}">
      <dgm:prSet/>
      <dgm:spPr/>
      <dgm:t>
        <a:bodyPr/>
        <a:lstStyle/>
        <a:p>
          <a:endParaRPr lang="en-US"/>
        </a:p>
      </dgm:t>
    </dgm:pt>
    <dgm:pt modelId="{C60F766B-2C35-4CD3-90D0-EEEA0DEFA799}">
      <dgm:prSet/>
      <dgm:spPr/>
      <dgm:t>
        <a:bodyPr/>
        <a:lstStyle/>
        <a:p>
          <a:pPr>
            <a:lnSpc>
              <a:spcPct val="100000"/>
            </a:lnSpc>
            <a:defRPr b="1"/>
          </a:pPr>
          <a:r>
            <a:rPr lang="en-US"/>
            <a:t>Pros:</a:t>
          </a:r>
        </a:p>
      </dgm:t>
    </dgm:pt>
    <dgm:pt modelId="{5075A7B3-6AB4-49C5-A46D-26C1D00A3365}" type="parTrans" cxnId="{3B565BDB-E11D-4158-92DC-AA7B3BD15CE5}">
      <dgm:prSet/>
      <dgm:spPr/>
      <dgm:t>
        <a:bodyPr/>
        <a:lstStyle/>
        <a:p>
          <a:endParaRPr lang="en-US"/>
        </a:p>
      </dgm:t>
    </dgm:pt>
    <dgm:pt modelId="{CAEAD19B-EBC0-4D86-AF4A-DB88CE86ABB1}" type="sibTrans" cxnId="{3B565BDB-E11D-4158-92DC-AA7B3BD15CE5}">
      <dgm:prSet/>
      <dgm:spPr/>
      <dgm:t>
        <a:bodyPr/>
        <a:lstStyle/>
        <a:p>
          <a:endParaRPr lang="en-US"/>
        </a:p>
      </dgm:t>
    </dgm:pt>
    <dgm:pt modelId="{94519DB7-B404-46BB-B79B-C91AF0D65832}">
      <dgm:prSet/>
      <dgm:spPr/>
      <dgm:t>
        <a:bodyPr/>
        <a:lstStyle/>
        <a:p>
          <a:pPr>
            <a:lnSpc>
              <a:spcPct val="100000"/>
            </a:lnSpc>
            <a:defRPr b="1"/>
          </a:pPr>
          <a:r>
            <a:rPr lang="en-US"/>
            <a:t>Cons:</a:t>
          </a:r>
        </a:p>
      </dgm:t>
    </dgm:pt>
    <dgm:pt modelId="{B3EFAF3E-3BDD-4EEA-9D0C-787A5E435C7C}" type="parTrans" cxnId="{BBA3AA10-4234-40BC-9BFB-7F218FEE946D}">
      <dgm:prSet/>
      <dgm:spPr/>
      <dgm:t>
        <a:bodyPr/>
        <a:lstStyle/>
        <a:p>
          <a:endParaRPr lang="en-US"/>
        </a:p>
      </dgm:t>
    </dgm:pt>
    <dgm:pt modelId="{80D150F0-D583-4A4C-8F13-86DCB55497D4}" type="sibTrans" cxnId="{BBA3AA10-4234-40BC-9BFB-7F218FEE946D}">
      <dgm:prSet/>
      <dgm:spPr/>
      <dgm:t>
        <a:bodyPr/>
        <a:lstStyle/>
        <a:p>
          <a:endParaRPr lang="en-US"/>
        </a:p>
      </dgm:t>
    </dgm:pt>
    <dgm:pt modelId="{C19A56E8-304C-4F63-B9F8-9719DCA277D9}">
      <dgm:prSet/>
      <dgm:spPr/>
      <dgm:t>
        <a:bodyPr/>
        <a:lstStyle/>
        <a:p>
          <a:pPr>
            <a:lnSpc>
              <a:spcPct val="100000"/>
            </a:lnSpc>
          </a:pPr>
          <a:r>
            <a:rPr lang="en-US"/>
            <a:t>Resource Burden</a:t>
          </a:r>
        </a:p>
      </dgm:t>
    </dgm:pt>
    <dgm:pt modelId="{A328985C-BF6B-47BF-81C0-BB9963A14811}" type="parTrans" cxnId="{A926E8CA-092D-4A37-AE7B-6AFCC8823E7D}">
      <dgm:prSet/>
      <dgm:spPr/>
      <dgm:t>
        <a:bodyPr/>
        <a:lstStyle/>
        <a:p>
          <a:endParaRPr lang="en-US"/>
        </a:p>
      </dgm:t>
    </dgm:pt>
    <dgm:pt modelId="{03A594D7-A947-445B-B008-5F220C7851AA}" type="sibTrans" cxnId="{A926E8CA-092D-4A37-AE7B-6AFCC8823E7D}">
      <dgm:prSet/>
      <dgm:spPr/>
      <dgm:t>
        <a:bodyPr/>
        <a:lstStyle/>
        <a:p>
          <a:endParaRPr lang="en-US"/>
        </a:p>
      </dgm:t>
    </dgm:pt>
    <dgm:pt modelId="{92DF2E30-90FE-4F49-A4B5-06DD5CDFE781}">
      <dgm:prSet/>
      <dgm:spPr/>
      <dgm:t>
        <a:bodyPr/>
        <a:lstStyle/>
        <a:p>
          <a:pPr>
            <a:lnSpc>
              <a:spcPct val="100000"/>
            </a:lnSpc>
          </a:pPr>
          <a:r>
            <a:rPr lang="en-US"/>
            <a:t>Latency in Acquisition time</a:t>
          </a:r>
        </a:p>
      </dgm:t>
    </dgm:pt>
    <dgm:pt modelId="{C07D33DA-EC01-4754-96D6-38056745FC99}" type="parTrans" cxnId="{61A1768C-CC1A-42A4-9DA4-181DAC498491}">
      <dgm:prSet/>
      <dgm:spPr/>
      <dgm:t>
        <a:bodyPr/>
        <a:lstStyle/>
        <a:p>
          <a:endParaRPr lang="en-US"/>
        </a:p>
      </dgm:t>
    </dgm:pt>
    <dgm:pt modelId="{CAC652BD-D88A-4D5F-B1C1-3FD6F9B9FEBF}" type="sibTrans" cxnId="{61A1768C-CC1A-42A4-9DA4-181DAC498491}">
      <dgm:prSet/>
      <dgm:spPr/>
      <dgm:t>
        <a:bodyPr/>
        <a:lstStyle/>
        <a:p>
          <a:endParaRPr lang="en-US"/>
        </a:p>
      </dgm:t>
    </dgm:pt>
    <dgm:pt modelId="{24A16855-7509-432D-803C-10F81020932E}">
      <dgm:prSet/>
      <dgm:spPr/>
      <dgm:t>
        <a:bodyPr/>
        <a:lstStyle/>
        <a:p>
          <a:pPr>
            <a:lnSpc>
              <a:spcPct val="100000"/>
            </a:lnSpc>
          </a:pPr>
          <a:r>
            <a:rPr lang="en-US"/>
            <a:t>inconclusive connections</a:t>
          </a:r>
        </a:p>
      </dgm:t>
    </dgm:pt>
    <dgm:pt modelId="{DD617A86-8088-4F20-A0F5-E81919CE6BC9}" type="parTrans" cxnId="{30BF3087-F171-48DD-A94E-2B90043A7E3D}">
      <dgm:prSet/>
      <dgm:spPr/>
      <dgm:t>
        <a:bodyPr/>
        <a:lstStyle/>
        <a:p>
          <a:endParaRPr lang="en-US"/>
        </a:p>
      </dgm:t>
    </dgm:pt>
    <dgm:pt modelId="{5A93DDC1-74A3-4289-868C-65AD33A5F890}" type="sibTrans" cxnId="{30BF3087-F171-48DD-A94E-2B90043A7E3D}">
      <dgm:prSet/>
      <dgm:spPr/>
      <dgm:t>
        <a:bodyPr/>
        <a:lstStyle/>
        <a:p>
          <a:endParaRPr lang="en-US"/>
        </a:p>
      </dgm:t>
    </dgm:pt>
    <dgm:pt modelId="{2DE13DFE-E8A0-4BA6-8AA7-C9CD830C4FEB}">
      <dgm:prSet/>
      <dgm:spPr/>
      <dgm:t>
        <a:bodyPr/>
        <a:lstStyle/>
        <a:p>
          <a:pPr>
            <a:lnSpc>
              <a:spcPct val="100000"/>
            </a:lnSpc>
          </a:pPr>
          <a:r>
            <a:rPr lang="en-US"/>
            <a:t>Don’t have to push software out on the fleet, uses existing technology.</a:t>
          </a:r>
        </a:p>
      </dgm:t>
    </dgm:pt>
    <dgm:pt modelId="{2A6177E0-60C9-4B73-B86B-8701F9AA8D92}" type="parTrans" cxnId="{52E27D31-ED3A-4330-95E1-BDBC2A18CCBB}">
      <dgm:prSet/>
      <dgm:spPr/>
      <dgm:t>
        <a:bodyPr/>
        <a:lstStyle/>
        <a:p>
          <a:endParaRPr lang="en-US"/>
        </a:p>
      </dgm:t>
    </dgm:pt>
    <dgm:pt modelId="{625F380C-F8CF-4D82-9B77-DE429BA8514B}" type="sibTrans" cxnId="{52E27D31-ED3A-4330-95E1-BDBC2A18CCBB}">
      <dgm:prSet/>
      <dgm:spPr/>
      <dgm:t>
        <a:bodyPr/>
        <a:lstStyle/>
        <a:p>
          <a:endParaRPr lang="en-US"/>
        </a:p>
      </dgm:t>
    </dgm:pt>
    <dgm:pt modelId="{3506A010-658C-4CA8-81E9-1A06D318CBA9}">
      <dgm:prSet/>
      <dgm:spPr/>
      <dgm:t>
        <a:bodyPr/>
        <a:lstStyle/>
        <a:p>
          <a:pPr>
            <a:lnSpc>
              <a:spcPct val="100000"/>
            </a:lnSpc>
          </a:pPr>
          <a:r>
            <a:rPr lang="en-US"/>
            <a:t>AIS Satellites and RADARs can use doppler shifts to determine the true position of an AIS transmitter</a:t>
          </a:r>
        </a:p>
      </dgm:t>
    </dgm:pt>
    <dgm:pt modelId="{5B912782-40B5-45D2-A8F6-1F31CE4B10A2}" type="parTrans" cxnId="{0078A2F6-70FF-4C0C-8079-9E8BAB445C15}">
      <dgm:prSet/>
      <dgm:spPr/>
      <dgm:t>
        <a:bodyPr/>
        <a:lstStyle/>
        <a:p>
          <a:endParaRPr lang="en-US"/>
        </a:p>
      </dgm:t>
    </dgm:pt>
    <dgm:pt modelId="{57E38254-B9FC-4FA8-A1B9-2B5B7B7F1B28}" type="sibTrans" cxnId="{0078A2F6-70FF-4C0C-8079-9E8BAB445C15}">
      <dgm:prSet/>
      <dgm:spPr/>
      <dgm:t>
        <a:bodyPr/>
        <a:lstStyle/>
        <a:p>
          <a:endParaRPr lang="en-US"/>
        </a:p>
      </dgm:t>
    </dgm:pt>
    <dgm:pt modelId="{92790F89-759F-402C-A83A-90C629396245}" type="pres">
      <dgm:prSet presAssocID="{F7B8CE65-FCB2-4DE6-A756-F49D0EFA1608}" presName="root" presStyleCnt="0">
        <dgm:presLayoutVars>
          <dgm:dir/>
          <dgm:resizeHandles val="exact"/>
        </dgm:presLayoutVars>
      </dgm:prSet>
      <dgm:spPr/>
    </dgm:pt>
    <dgm:pt modelId="{F0D5737D-EBBC-4CBB-9C66-25C8B21B0026}" type="pres">
      <dgm:prSet presAssocID="{4B829B79-7B82-4F5C-9B92-EFE75C8F3C78}" presName="compNode" presStyleCnt="0"/>
      <dgm:spPr/>
    </dgm:pt>
    <dgm:pt modelId="{AB1B362C-0B51-44AB-A8B0-153F0959A437}" type="pres">
      <dgm:prSet presAssocID="{4B829B79-7B82-4F5C-9B92-EFE75C8F3C7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atellite"/>
        </a:ext>
      </dgm:extLst>
    </dgm:pt>
    <dgm:pt modelId="{2B306107-245B-46ED-B1AB-46D0EB177922}" type="pres">
      <dgm:prSet presAssocID="{4B829B79-7B82-4F5C-9B92-EFE75C8F3C78}" presName="iconSpace" presStyleCnt="0"/>
      <dgm:spPr/>
    </dgm:pt>
    <dgm:pt modelId="{F5491B54-3C1C-4D55-9AD6-6E626E9E40D9}" type="pres">
      <dgm:prSet presAssocID="{4B829B79-7B82-4F5C-9B92-EFE75C8F3C78}" presName="parTx" presStyleLbl="revTx" presStyleIdx="0" presStyleCnt="6">
        <dgm:presLayoutVars>
          <dgm:chMax val="0"/>
          <dgm:chPref val="0"/>
        </dgm:presLayoutVars>
      </dgm:prSet>
      <dgm:spPr/>
    </dgm:pt>
    <dgm:pt modelId="{3406DB16-9C19-4520-84B4-2F440B23C420}" type="pres">
      <dgm:prSet presAssocID="{4B829B79-7B82-4F5C-9B92-EFE75C8F3C78}" presName="txSpace" presStyleCnt="0"/>
      <dgm:spPr/>
    </dgm:pt>
    <dgm:pt modelId="{14F7AD40-5EC3-4E1A-82FC-1263C29AF266}" type="pres">
      <dgm:prSet presAssocID="{4B829B79-7B82-4F5C-9B92-EFE75C8F3C78}" presName="desTx" presStyleLbl="revTx" presStyleIdx="1" presStyleCnt="6">
        <dgm:presLayoutVars/>
      </dgm:prSet>
      <dgm:spPr/>
    </dgm:pt>
    <dgm:pt modelId="{1DF7CC81-5A44-4C67-AFB9-30C06F1DC05C}" type="pres">
      <dgm:prSet presAssocID="{96255417-C184-43A6-8CE0-C000F64FEAA6}" presName="sibTrans" presStyleCnt="0"/>
      <dgm:spPr/>
    </dgm:pt>
    <dgm:pt modelId="{06800782-992E-4438-A6DE-C18280EE0321}" type="pres">
      <dgm:prSet presAssocID="{C60F766B-2C35-4CD3-90D0-EEEA0DEFA799}" presName="compNode" presStyleCnt="0"/>
      <dgm:spPr/>
    </dgm:pt>
    <dgm:pt modelId="{5686396F-F6C7-4B5F-9721-C94DBF1C2B34}" type="pres">
      <dgm:prSet presAssocID="{C60F766B-2C35-4CD3-90D0-EEEA0DEFA7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ctor"/>
        </a:ext>
      </dgm:extLst>
    </dgm:pt>
    <dgm:pt modelId="{CAEF6386-DD62-4F11-80F6-D419A044A087}" type="pres">
      <dgm:prSet presAssocID="{C60F766B-2C35-4CD3-90D0-EEEA0DEFA799}" presName="iconSpace" presStyleCnt="0"/>
      <dgm:spPr/>
    </dgm:pt>
    <dgm:pt modelId="{B9CD6354-2077-429D-BC92-AC5CB11B5AEB}" type="pres">
      <dgm:prSet presAssocID="{C60F766B-2C35-4CD3-90D0-EEEA0DEFA799}" presName="parTx" presStyleLbl="revTx" presStyleIdx="2" presStyleCnt="6">
        <dgm:presLayoutVars>
          <dgm:chMax val="0"/>
          <dgm:chPref val="0"/>
        </dgm:presLayoutVars>
      </dgm:prSet>
      <dgm:spPr/>
    </dgm:pt>
    <dgm:pt modelId="{E48251F6-649B-4A19-B25F-99663FFB4913}" type="pres">
      <dgm:prSet presAssocID="{C60F766B-2C35-4CD3-90D0-EEEA0DEFA799}" presName="txSpace" presStyleCnt="0"/>
      <dgm:spPr/>
    </dgm:pt>
    <dgm:pt modelId="{94BB66DE-1E88-4B54-8F29-398BA667F339}" type="pres">
      <dgm:prSet presAssocID="{C60F766B-2C35-4CD3-90D0-EEEA0DEFA799}" presName="desTx" presStyleLbl="revTx" presStyleIdx="3" presStyleCnt="6">
        <dgm:presLayoutVars/>
      </dgm:prSet>
      <dgm:spPr/>
    </dgm:pt>
    <dgm:pt modelId="{ACEAC7BA-DD7A-4604-A54F-33CBF3C7B6FB}" type="pres">
      <dgm:prSet presAssocID="{CAEAD19B-EBC0-4D86-AF4A-DB88CE86ABB1}" presName="sibTrans" presStyleCnt="0"/>
      <dgm:spPr/>
    </dgm:pt>
    <dgm:pt modelId="{99BB2ABF-4F27-4B20-A03A-3568EBAD9CB5}" type="pres">
      <dgm:prSet presAssocID="{94519DB7-B404-46BB-B79B-C91AF0D65832}" presName="compNode" presStyleCnt="0"/>
      <dgm:spPr/>
    </dgm:pt>
    <dgm:pt modelId="{EF915877-2AF5-4133-A864-A7617858EF03}" type="pres">
      <dgm:prSet presAssocID="{94519DB7-B404-46BB-B79B-C91AF0D658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5E5D12DE-857A-45DE-A6EA-C3740F912FB1}" type="pres">
      <dgm:prSet presAssocID="{94519DB7-B404-46BB-B79B-C91AF0D65832}" presName="iconSpace" presStyleCnt="0"/>
      <dgm:spPr/>
    </dgm:pt>
    <dgm:pt modelId="{53D2DE18-E742-4FD3-9516-700929F6D795}" type="pres">
      <dgm:prSet presAssocID="{94519DB7-B404-46BB-B79B-C91AF0D65832}" presName="parTx" presStyleLbl="revTx" presStyleIdx="4" presStyleCnt="6">
        <dgm:presLayoutVars>
          <dgm:chMax val="0"/>
          <dgm:chPref val="0"/>
        </dgm:presLayoutVars>
      </dgm:prSet>
      <dgm:spPr/>
    </dgm:pt>
    <dgm:pt modelId="{EE0D8B2F-B6F7-4C22-94FD-069D034AB6E1}" type="pres">
      <dgm:prSet presAssocID="{94519DB7-B404-46BB-B79B-C91AF0D65832}" presName="txSpace" presStyleCnt="0"/>
      <dgm:spPr/>
    </dgm:pt>
    <dgm:pt modelId="{73A08763-0160-4562-B740-51F481D8619A}" type="pres">
      <dgm:prSet presAssocID="{94519DB7-B404-46BB-B79B-C91AF0D65832}" presName="desTx" presStyleLbl="revTx" presStyleIdx="5" presStyleCnt="6">
        <dgm:presLayoutVars/>
      </dgm:prSet>
      <dgm:spPr/>
    </dgm:pt>
  </dgm:ptLst>
  <dgm:cxnLst>
    <dgm:cxn modelId="{1027DF0E-E219-4770-A23D-0A5631471663}" srcId="{F7B8CE65-FCB2-4DE6-A756-F49D0EFA1608}" destId="{4B829B79-7B82-4F5C-9B92-EFE75C8F3C78}" srcOrd="0" destOrd="0" parTransId="{3D40D9A0-2239-426E-A3DB-CDDEE646FEE0}" sibTransId="{96255417-C184-43A6-8CE0-C000F64FEAA6}"/>
    <dgm:cxn modelId="{BBA3AA10-4234-40BC-9BFB-7F218FEE946D}" srcId="{F7B8CE65-FCB2-4DE6-A756-F49D0EFA1608}" destId="{94519DB7-B404-46BB-B79B-C91AF0D65832}" srcOrd="2" destOrd="0" parTransId="{B3EFAF3E-3BDD-4EEA-9D0C-787A5E435C7C}" sibTransId="{80D150F0-D583-4A4C-8F13-86DCB55497D4}"/>
    <dgm:cxn modelId="{ADC56023-D48B-40E8-9BDE-0CEBED6835BE}" type="presOf" srcId="{94519DB7-B404-46BB-B79B-C91AF0D65832}" destId="{53D2DE18-E742-4FD3-9516-700929F6D795}" srcOrd="0" destOrd="0" presId="urn:microsoft.com/office/officeart/2018/5/layout/CenteredIconLabelDescriptionList"/>
    <dgm:cxn modelId="{52E27D31-ED3A-4330-95E1-BDBC2A18CCBB}" srcId="{C60F766B-2C35-4CD3-90D0-EEEA0DEFA799}" destId="{2DE13DFE-E8A0-4BA6-8AA7-C9CD830C4FEB}" srcOrd="0" destOrd="0" parTransId="{2A6177E0-60C9-4B73-B86B-8701F9AA8D92}" sibTransId="{625F380C-F8CF-4D82-9B77-DE429BA8514B}"/>
    <dgm:cxn modelId="{3CC43533-C819-40C6-8A8B-663C8707B216}" type="presOf" srcId="{F7B8CE65-FCB2-4DE6-A756-F49D0EFA1608}" destId="{92790F89-759F-402C-A83A-90C629396245}" srcOrd="0" destOrd="0" presId="urn:microsoft.com/office/officeart/2018/5/layout/CenteredIconLabelDescriptionList"/>
    <dgm:cxn modelId="{C2E74860-14B2-42B8-B76E-B5345F06F6CA}" type="presOf" srcId="{2DE13DFE-E8A0-4BA6-8AA7-C9CD830C4FEB}" destId="{94BB66DE-1E88-4B54-8F29-398BA667F339}" srcOrd="0" destOrd="0" presId="urn:microsoft.com/office/officeart/2018/5/layout/CenteredIconLabelDescriptionList"/>
    <dgm:cxn modelId="{A104C461-7085-4CD9-8EB7-3D5F5044E948}" type="presOf" srcId="{24A16855-7509-432D-803C-10F81020932E}" destId="{73A08763-0160-4562-B740-51F481D8619A}" srcOrd="0" destOrd="2" presId="urn:microsoft.com/office/officeart/2018/5/layout/CenteredIconLabelDescriptionList"/>
    <dgm:cxn modelId="{DB336043-D672-4E52-BA5C-2EC300E066D0}" type="presOf" srcId="{C60F766B-2C35-4CD3-90D0-EEEA0DEFA799}" destId="{B9CD6354-2077-429D-BC92-AC5CB11B5AEB}" srcOrd="0" destOrd="0" presId="urn:microsoft.com/office/officeart/2018/5/layout/CenteredIconLabelDescriptionList"/>
    <dgm:cxn modelId="{DE540B52-2DCE-4801-BF57-069289649DD6}" type="presOf" srcId="{4B829B79-7B82-4F5C-9B92-EFE75C8F3C78}" destId="{F5491B54-3C1C-4D55-9AD6-6E626E9E40D9}" srcOrd="0" destOrd="0" presId="urn:microsoft.com/office/officeart/2018/5/layout/CenteredIconLabelDescriptionList"/>
    <dgm:cxn modelId="{F2B1067E-E393-41CC-826A-8123E9F6706C}" type="presOf" srcId="{3506A010-658C-4CA8-81E9-1A06D318CBA9}" destId="{14F7AD40-5EC3-4E1A-82FC-1263C29AF266}" srcOrd="0" destOrd="0" presId="urn:microsoft.com/office/officeart/2018/5/layout/CenteredIconLabelDescriptionList"/>
    <dgm:cxn modelId="{30BF3087-F171-48DD-A94E-2B90043A7E3D}" srcId="{94519DB7-B404-46BB-B79B-C91AF0D65832}" destId="{24A16855-7509-432D-803C-10F81020932E}" srcOrd="2" destOrd="0" parTransId="{DD617A86-8088-4F20-A0F5-E81919CE6BC9}" sibTransId="{5A93DDC1-74A3-4289-868C-65AD33A5F890}"/>
    <dgm:cxn modelId="{61A1768C-CC1A-42A4-9DA4-181DAC498491}" srcId="{94519DB7-B404-46BB-B79B-C91AF0D65832}" destId="{92DF2E30-90FE-4F49-A4B5-06DD5CDFE781}" srcOrd="1" destOrd="0" parTransId="{C07D33DA-EC01-4754-96D6-38056745FC99}" sibTransId="{CAC652BD-D88A-4D5F-B1C1-3FD6F9B9FEBF}"/>
    <dgm:cxn modelId="{8283F197-4EEF-4EF0-8D3D-7C6922E13BC6}" type="presOf" srcId="{C19A56E8-304C-4F63-B9F8-9719DCA277D9}" destId="{73A08763-0160-4562-B740-51F481D8619A}" srcOrd="0" destOrd="0" presId="urn:microsoft.com/office/officeart/2018/5/layout/CenteredIconLabelDescriptionList"/>
    <dgm:cxn modelId="{89D1B7C0-4E20-468A-A206-862E4B09DFD1}" type="presOf" srcId="{92DF2E30-90FE-4F49-A4B5-06DD5CDFE781}" destId="{73A08763-0160-4562-B740-51F481D8619A}" srcOrd="0" destOrd="1" presId="urn:microsoft.com/office/officeart/2018/5/layout/CenteredIconLabelDescriptionList"/>
    <dgm:cxn modelId="{A926E8CA-092D-4A37-AE7B-6AFCC8823E7D}" srcId="{94519DB7-B404-46BB-B79B-C91AF0D65832}" destId="{C19A56E8-304C-4F63-B9F8-9719DCA277D9}" srcOrd="0" destOrd="0" parTransId="{A328985C-BF6B-47BF-81C0-BB9963A14811}" sibTransId="{03A594D7-A947-445B-B008-5F220C7851AA}"/>
    <dgm:cxn modelId="{3B565BDB-E11D-4158-92DC-AA7B3BD15CE5}" srcId="{F7B8CE65-FCB2-4DE6-A756-F49D0EFA1608}" destId="{C60F766B-2C35-4CD3-90D0-EEEA0DEFA799}" srcOrd="1" destOrd="0" parTransId="{5075A7B3-6AB4-49C5-A46D-26C1D00A3365}" sibTransId="{CAEAD19B-EBC0-4D86-AF4A-DB88CE86ABB1}"/>
    <dgm:cxn modelId="{0078A2F6-70FF-4C0C-8079-9E8BAB445C15}" srcId="{4B829B79-7B82-4F5C-9B92-EFE75C8F3C78}" destId="{3506A010-658C-4CA8-81E9-1A06D318CBA9}" srcOrd="0" destOrd="0" parTransId="{5B912782-40B5-45D2-A8F6-1F31CE4B10A2}" sibTransId="{57E38254-B9FC-4FA8-A1B9-2B5B7B7F1B28}"/>
    <dgm:cxn modelId="{99C9038F-A02C-4A3B-A2B4-0ABC2A46A60B}" type="presParOf" srcId="{92790F89-759F-402C-A83A-90C629396245}" destId="{F0D5737D-EBBC-4CBB-9C66-25C8B21B0026}" srcOrd="0" destOrd="0" presId="urn:microsoft.com/office/officeart/2018/5/layout/CenteredIconLabelDescriptionList"/>
    <dgm:cxn modelId="{C4B36278-F4DA-45C9-B4F4-017157E7B42A}" type="presParOf" srcId="{F0D5737D-EBBC-4CBB-9C66-25C8B21B0026}" destId="{AB1B362C-0B51-44AB-A8B0-153F0959A437}" srcOrd="0" destOrd="0" presId="urn:microsoft.com/office/officeart/2018/5/layout/CenteredIconLabelDescriptionList"/>
    <dgm:cxn modelId="{381CCFFA-1A86-4EAD-8E2E-4BF2628BD4D4}" type="presParOf" srcId="{F0D5737D-EBBC-4CBB-9C66-25C8B21B0026}" destId="{2B306107-245B-46ED-B1AB-46D0EB177922}" srcOrd="1" destOrd="0" presId="urn:microsoft.com/office/officeart/2018/5/layout/CenteredIconLabelDescriptionList"/>
    <dgm:cxn modelId="{B1D7FB17-A831-40DE-8616-5E47116F9B73}" type="presParOf" srcId="{F0D5737D-EBBC-4CBB-9C66-25C8B21B0026}" destId="{F5491B54-3C1C-4D55-9AD6-6E626E9E40D9}" srcOrd="2" destOrd="0" presId="urn:microsoft.com/office/officeart/2018/5/layout/CenteredIconLabelDescriptionList"/>
    <dgm:cxn modelId="{399D09BB-D8C9-4A14-9FD1-F368309E6FFD}" type="presParOf" srcId="{F0D5737D-EBBC-4CBB-9C66-25C8B21B0026}" destId="{3406DB16-9C19-4520-84B4-2F440B23C420}" srcOrd="3" destOrd="0" presId="urn:microsoft.com/office/officeart/2018/5/layout/CenteredIconLabelDescriptionList"/>
    <dgm:cxn modelId="{AACC0155-B2E1-42A9-9737-BBA5F1DE9493}" type="presParOf" srcId="{F0D5737D-EBBC-4CBB-9C66-25C8B21B0026}" destId="{14F7AD40-5EC3-4E1A-82FC-1263C29AF266}" srcOrd="4" destOrd="0" presId="urn:microsoft.com/office/officeart/2018/5/layout/CenteredIconLabelDescriptionList"/>
    <dgm:cxn modelId="{15697D42-8BCB-4644-942E-B374B6BCD42B}" type="presParOf" srcId="{92790F89-759F-402C-A83A-90C629396245}" destId="{1DF7CC81-5A44-4C67-AFB9-30C06F1DC05C}" srcOrd="1" destOrd="0" presId="urn:microsoft.com/office/officeart/2018/5/layout/CenteredIconLabelDescriptionList"/>
    <dgm:cxn modelId="{B7BACF5E-6F17-44BA-B1E0-135DC8FE36E1}" type="presParOf" srcId="{92790F89-759F-402C-A83A-90C629396245}" destId="{06800782-992E-4438-A6DE-C18280EE0321}" srcOrd="2" destOrd="0" presId="urn:microsoft.com/office/officeart/2018/5/layout/CenteredIconLabelDescriptionList"/>
    <dgm:cxn modelId="{55D7202C-6380-416D-88B7-53419843263B}" type="presParOf" srcId="{06800782-992E-4438-A6DE-C18280EE0321}" destId="{5686396F-F6C7-4B5F-9721-C94DBF1C2B34}" srcOrd="0" destOrd="0" presId="urn:microsoft.com/office/officeart/2018/5/layout/CenteredIconLabelDescriptionList"/>
    <dgm:cxn modelId="{D88914A0-188F-4DB4-B6D8-8026F0ED5ECD}" type="presParOf" srcId="{06800782-992E-4438-A6DE-C18280EE0321}" destId="{CAEF6386-DD62-4F11-80F6-D419A044A087}" srcOrd="1" destOrd="0" presId="urn:microsoft.com/office/officeart/2018/5/layout/CenteredIconLabelDescriptionList"/>
    <dgm:cxn modelId="{FC1FF98F-A1F0-409B-A5B7-9CBA5FDFA88A}" type="presParOf" srcId="{06800782-992E-4438-A6DE-C18280EE0321}" destId="{B9CD6354-2077-429D-BC92-AC5CB11B5AEB}" srcOrd="2" destOrd="0" presId="urn:microsoft.com/office/officeart/2018/5/layout/CenteredIconLabelDescriptionList"/>
    <dgm:cxn modelId="{92A635EF-4470-4E4E-931E-058D9F94C78E}" type="presParOf" srcId="{06800782-992E-4438-A6DE-C18280EE0321}" destId="{E48251F6-649B-4A19-B25F-99663FFB4913}" srcOrd="3" destOrd="0" presId="urn:microsoft.com/office/officeart/2018/5/layout/CenteredIconLabelDescriptionList"/>
    <dgm:cxn modelId="{5A9F824D-3BF9-4428-956E-D147A1D92CAA}" type="presParOf" srcId="{06800782-992E-4438-A6DE-C18280EE0321}" destId="{94BB66DE-1E88-4B54-8F29-398BA667F339}" srcOrd="4" destOrd="0" presId="urn:microsoft.com/office/officeart/2018/5/layout/CenteredIconLabelDescriptionList"/>
    <dgm:cxn modelId="{258BDFB3-BA61-4861-990D-9A37A9BE9637}" type="presParOf" srcId="{92790F89-759F-402C-A83A-90C629396245}" destId="{ACEAC7BA-DD7A-4604-A54F-33CBF3C7B6FB}" srcOrd="3" destOrd="0" presId="urn:microsoft.com/office/officeart/2018/5/layout/CenteredIconLabelDescriptionList"/>
    <dgm:cxn modelId="{373B6F89-F692-4033-B9DD-C6F08CC39904}" type="presParOf" srcId="{92790F89-759F-402C-A83A-90C629396245}" destId="{99BB2ABF-4F27-4B20-A03A-3568EBAD9CB5}" srcOrd="4" destOrd="0" presId="urn:microsoft.com/office/officeart/2018/5/layout/CenteredIconLabelDescriptionList"/>
    <dgm:cxn modelId="{1BE99405-CE62-42C7-B1AA-F648F99F3FFE}" type="presParOf" srcId="{99BB2ABF-4F27-4B20-A03A-3568EBAD9CB5}" destId="{EF915877-2AF5-4133-A864-A7617858EF03}" srcOrd="0" destOrd="0" presId="urn:microsoft.com/office/officeart/2018/5/layout/CenteredIconLabelDescriptionList"/>
    <dgm:cxn modelId="{72405C5F-C2EF-47C9-A11E-E57A3E0649FB}" type="presParOf" srcId="{99BB2ABF-4F27-4B20-A03A-3568EBAD9CB5}" destId="{5E5D12DE-857A-45DE-A6EA-C3740F912FB1}" srcOrd="1" destOrd="0" presId="urn:microsoft.com/office/officeart/2018/5/layout/CenteredIconLabelDescriptionList"/>
    <dgm:cxn modelId="{78521D41-7AA9-495E-973C-746C1AD5540B}" type="presParOf" srcId="{99BB2ABF-4F27-4B20-A03A-3568EBAD9CB5}" destId="{53D2DE18-E742-4FD3-9516-700929F6D795}" srcOrd="2" destOrd="0" presId="urn:microsoft.com/office/officeart/2018/5/layout/CenteredIconLabelDescriptionList"/>
    <dgm:cxn modelId="{2391027F-EFCC-483C-AA20-467AD18DB839}" type="presParOf" srcId="{99BB2ABF-4F27-4B20-A03A-3568EBAD9CB5}" destId="{EE0D8B2F-B6F7-4C22-94FD-069D034AB6E1}" srcOrd="3" destOrd="0" presId="urn:microsoft.com/office/officeart/2018/5/layout/CenteredIconLabelDescriptionList"/>
    <dgm:cxn modelId="{7AA146C7-2F08-4EFC-9AAB-BD64559DD9CE}" type="presParOf" srcId="{99BB2ABF-4F27-4B20-A03A-3568EBAD9CB5}" destId="{73A08763-0160-4562-B740-51F481D8619A}"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EC59AF-39C9-4583-BE25-546C1F08F7FD}"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E880440-0816-4D52-9024-8FDA32A56DD6}">
      <dgm:prSet/>
      <dgm:spPr/>
      <dgm:t>
        <a:bodyPr/>
        <a:lstStyle/>
        <a:p>
          <a:pPr>
            <a:lnSpc>
              <a:spcPct val="100000"/>
            </a:lnSpc>
            <a:defRPr b="1"/>
          </a:pPr>
          <a:r>
            <a:rPr lang="en-US"/>
            <a:t>Overview:</a:t>
          </a:r>
        </a:p>
      </dgm:t>
    </dgm:pt>
    <dgm:pt modelId="{F05BED1A-E211-4FFA-9770-E274A7E4CA88}" type="parTrans" cxnId="{2F6799C9-5964-47FB-8952-FF822755ADED}">
      <dgm:prSet/>
      <dgm:spPr/>
      <dgm:t>
        <a:bodyPr/>
        <a:lstStyle/>
        <a:p>
          <a:endParaRPr lang="en-US"/>
        </a:p>
      </dgm:t>
    </dgm:pt>
    <dgm:pt modelId="{AF580358-0A65-4309-A1E8-E8F27D347E65}" type="sibTrans" cxnId="{2F6799C9-5964-47FB-8952-FF822755ADED}">
      <dgm:prSet/>
      <dgm:spPr/>
      <dgm:t>
        <a:bodyPr/>
        <a:lstStyle/>
        <a:p>
          <a:endParaRPr lang="en-US"/>
        </a:p>
      </dgm:t>
    </dgm:pt>
    <dgm:pt modelId="{BEF913A7-177A-4DA4-B364-2506348AA754}">
      <dgm:prSet/>
      <dgm:spPr/>
      <dgm:t>
        <a:bodyPr/>
        <a:lstStyle/>
        <a:p>
          <a:pPr>
            <a:lnSpc>
              <a:spcPct val="100000"/>
            </a:lnSpc>
            <a:defRPr b="1"/>
          </a:pPr>
          <a:r>
            <a:rPr lang="en-US"/>
            <a:t>Pros: </a:t>
          </a:r>
        </a:p>
      </dgm:t>
    </dgm:pt>
    <dgm:pt modelId="{ACDF6F8A-4C98-428F-BB67-0946F8B17131}" type="parTrans" cxnId="{53240DB4-D370-4B52-8E16-BD53D8295DDC}">
      <dgm:prSet/>
      <dgm:spPr/>
      <dgm:t>
        <a:bodyPr/>
        <a:lstStyle/>
        <a:p>
          <a:endParaRPr lang="en-US"/>
        </a:p>
      </dgm:t>
    </dgm:pt>
    <dgm:pt modelId="{DABE77B1-05F4-4FCA-86B9-C1083AC79795}" type="sibTrans" cxnId="{53240DB4-D370-4B52-8E16-BD53D8295DDC}">
      <dgm:prSet/>
      <dgm:spPr/>
      <dgm:t>
        <a:bodyPr/>
        <a:lstStyle/>
        <a:p>
          <a:endParaRPr lang="en-US"/>
        </a:p>
      </dgm:t>
    </dgm:pt>
    <dgm:pt modelId="{7714EA96-D649-4198-B236-3DD6ECC9EC75}">
      <dgm:prSet/>
      <dgm:spPr/>
      <dgm:t>
        <a:bodyPr/>
        <a:lstStyle/>
        <a:p>
          <a:pPr>
            <a:lnSpc>
              <a:spcPct val="100000"/>
            </a:lnSpc>
            <a:defRPr b="1"/>
          </a:pPr>
          <a:r>
            <a:rPr lang="en-US"/>
            <a:t>Cons: </a:t>
          </a:r>
        </a:p>
      </dgm:t>
    </dgm:pt>
    <dgm:pt modelId="{19BCF1A6-940B-48B0-B84C-6EB06663CAAF}" type="parTrans" cxnId="{C0B39257-4007-41CD-931C-90C94FD70BC8}">
      <dgm:prSet/>
      <dgm:spPr/>
      <dgm:t>
        <a:bodyPr/>
        <a:lstStyle/>
        <a:p>
          <a:endParaRPr lang="en-US"/>
        </a:p>
      </dgm:t>
    </dgm:pt>
    <dgm:pt modelId="{2192F212-A18C-4BCD-BE10-6C5F477AC553}" type="sibTrans" cxnId="{C0B39257-4007-41CD-931C-90C94FD70BC8}">
      <dgm:prSet/>
      <dgm:spPr/>
      <dgm:t>
        <a:bodyPr/>
        <a:lstStyle/>
        <a:p>
          <a:endParaRPr lang="en-US"/>
        </a:p>
      </dgm:t>
    </dgm:pt>
    <dgm:pt modelId="{49E95384-A379-4B4A-9461-0992F7A41A57}">
      <dgm:prSet/>
      <dgm:spPr/>
      <dgm:t>
        <a:bodyPr/>
        <a:lstStyle/>
        <a:p>
          <a:pPr>
            <a:lnSpc>
              <a:spcPct val="100000"/>
            </a:lnSpc>
          </a:pPr>
          <a:r>
            <a:rPr lang="en-US"/>
            <a:t>Difficult to establish trust, must choose between Certificate Authority or Web of Trust method.</a:t>
          </a:r>
        </a:p>
      </dgm:t>
    </dgm:pt>
    <dgm:pt modelId="{72C0781D-4C93-4A12-A9E9-0FECDE58D13C}" type="parTrans" cxnId="{99EEFBFA-4B43-46AC-8FA6-1BC4E8DAB443}">
      <dgm:prSet/>
      <dgm:spPr/>
      <dgm:t>
        <a:bodyPr/>
        <a:lstStyle/>
        <a:p>
          <a:endParaRPr lang="en-US"/>
        </a:p>
      </dgm:t>
    </dgm:pt>
    <dgm:pt modelId="{4EA9A0EC-2E9B-4226-BC4E-A9438E3D78ED}" type="sibTrans" cxnId="{99EEFBFA-4B43-46AC-8FA6-1BC4E8DAB443}">
      <dgm:prSet/>
      <dgm:spPr/>
      <dgm:t>
        <a:bodyPr/>
        <a:lstStyle/>
        <a:p>
          <a:endParaRPr lang="en-US"/>
        </a:p>
      </dgm:t>
    </dgm:pt>
    <dgm:pt modelId="{3F771BBD-09B8-46D5-B98F-7BAFBC47C2A0}">
      <dgm:prSet/>
      <dgm:spPr/>
      <dgm:t>
        <a:bodyPr/>
        <a:lstStyle/>
        <a:p>
          <a:pPr>
            <a:lnSpc>
              <a:spcPct val="100000"/>
            </a:lnSpc>
          </a:pPr>
          <a:r>
            <a:rPr lang="en-US"/>
            <a:t>"using public key cryptography to prevent spoofing whilst retaining backwards compatibility" (</a:t>
          </a:r>
          <a:r>
            <a:rPr lang="en-US" err="1"/>
            <a:t>Wimpenny</a:t>
          </a:r>
          <a:r>
            <a:rPr lang="en-US"/>
            <a:t> et al., 2022, p .335).</a:t>
          </a:r>
        </a:p>
      </dgm:t>
    </dgm:pt>
    <dgm:pt modelId="{24BB153E-890A-46D9-857A-CC5149EE3B20}" type="parTrans" cxnId="{0AD74155-B112-4464-B120-76F666558FDD}">
      <dgm:prSet/>
      <dgm:spPr/>
      <dgm:t>
        <a:bodyPr/>
        <a:lstStyle/>
        <a:p>
          <a:endParaRPr lang="en-US"/>
        </a:p>
      </dgm:t>
    </dgm:pt>
    <dgm:pt modelId="{338A130B-4007-4807-BE8B-F65F22C17479}" type="sibTrans" cxnId="{0AD74155-B112-4464-B120-76F666558FDD}">
      <dgm:prSet/>
      <dgm:spPr/>
      <dgm:t>
        <a:bodyPr/>
        <a:lstStyle/>
        <a:p>
          <a:endParaRPr lang="en-US"/>
        </a:p>
      </dgm:t>
    </dgm:pt>
    <dgm:pt modelId="{DEE62E58-8130-4F78-B45B-2A803E3BE903}">
      <dgm:prSet/>
      <dgm:spPr/>
      <dgm:t>
        <a:bodyPr/>
        <a:lstStyle/>
        <a:p>
          <a:pPr>
            <a:lnSpc>
              <a:spcPct val="100000"/>
            </a:lnSpc>
          </a:pPr>
          <a:r>
            <a:rPr lang="en-US"/>
            <a:t>Signed Messages are authentic and backwards compatible</a:t>
          </a:r>
        </a:p>
      </dgm:t>
    </dgm:pt>
    <dgm:pt modelId="{840F0D7F-B848-4F48-A5B4-BBFFA31B2379}" type="parTrans" cxnId="{2911293B-0735-463E-8EC5-9F26F47E562D}">
      <dgm:prSet/>
      <dgm:spPr/>
      <dgm:t>
        <a:bodyPr/>
        <a:lstStyle/>
        <a:p>
          <a:endParaRPr lang="en-US"/>
        </a:p>
      </dgm:t>
    </dgm:pt>
    <dgm:pt modelId="{BF0F2749-7C1C-438A-AB9E-6707AEEEA280}" type="sibTrans" cxnId="{2911293B-0735-463E-8EC5-9F26F47E562D}">
      <dgm:prSet/>
      <dgm:spPr/>
      <dgm:t>
        <a:bodyPr/>
        <a:lstStyle/>
        <a:p>
          <a:endParaRPr lang="en-US"/>
        </a:p>
      </dgm:t>
    </dgm:pt>
    <dgm:pt modelId="{DB049DF8-88AA-40C0-9C55-9E54CA02C824}">
      <dgm:prSet/>
      <dgm:spPr/>
      <dgm:t>
        <a:bodyPr/>
        <a:lstStyle/>
        <a:p>
          <a:pPr>
            <a:lnSpc>
              <a:spcPct val="100000"/>
            </a:lnSpc>
          </a:pPr>
          <a:r>
            <a:rPr lang="en-US"/>
            <a:t>More reliable than bearing based detection</a:t>
          </a:r>
        </a:p>
      </dgm:t>
    </dgm:pt>
    <dgm:pt modelId="{5F51FF9B-92AA-4E99-AF5F-373C887E03E3}" type="parTrans" cxnId="{66504982-AE70-4A6B-8633-77BB0E67D32A}">
      <dgm:prSet/>
      <dgm:spPr/>
      <dgm:t>
        <a:bodyPr/>
        <a:lstStyle/>
        <a:p>
          <a:endParaRPr lang="en-US"/>
        </a:p>
      </dgm:t>
    </dgm:pt>
    <dgm:pt modelId="{88E551A0-9D33-4C2F-A152-25B93F0A5046}" type="sibTrans" cxnId="{66504982-AE70-4A6B-8633-77BB0E67D32A}">
      <dgm:prSet/>
      <dgm:spPr/>
      <dgm:t>
        <a:bodyPr/>
        <a:lstStyle/>
        <a:p>
          <a:endParaRPr lang="en-US"/>
        </a:p>
      </dgm:t>
    </dgm:pt>
    <dgm:pt modelId="{ED2ACACD-4F23-4413-B71C-F22F9D06EAEC}">
      <dgm:prSet/>
      <dgm:spPr/>
      <dgm:t>
        <a:bodyPr/>
        <a:lstStyle/>
        <a:p>
          <a:pPr>
            <a:lnSpc>
              <a:spcPct val="100000"/>
            </a:lnSpc>
          </a:pPr>
          <a:r>
            <a:rPr lang="en-US"/>
            <a:t>VHF Bandwidth problems</a:t>
          </a:r>
        </a:p>
      </dgm:t>
    </dgm:pt>
    <dgm:pt modelId="{1BE54394-8537-4A77-8858-FE4D94E1B6FD}" type="parTrans" cxnId="{9D5B04E8-3304-45F3-81F8-2CCE7B336739}">
      <dgm:prSet/>
      <dgm:spPr/>
      <dgm:t>
        <a:bodyPr/>
        <a:lstStyle/>
        <a:p>
          <a:endParaRPr lang="en-US"/>
        </a:p>
      </dgm:t>
    </dgm:pt>
    <dgm:pt modelId="{50B04499-ECAC-47A6-9BC9-AD5495F6DFA4}" type="sibTrans" cxnId="{9D5B04E8-3304-45F3-81F8-2CCE7B336739}">
      <dgm:prSet/>
      <dgm:spPr/>
      <dgm:t>
        <a:bodyPr/>
        <a:lstStyle/>
        <a:p>
          <a:endParaRPr lang="en-US"/>
        </a:p>
      </dgm:t>
    </dgm:pt>
    <dgm:pt modelId="{6D8FA99E-FDAD-4FBC-8705-F2622E1EE23C}">
      <dgm:prSet/>
      <dgm:spPr/>
      <dgm:t>
        <a:bodyPr/>
        <a:lstStyle/>
        <a:p>
          <a:pPr>
            <a:lnSpc>
              <a:spcPct val="100000"/>
            </a:lnSpc>
          </a:pPr>
          <a:r>
            <a:rPr lang="en-US"/>
            <a:t>Slow roll out</a:t>
          </a:r>
        </a:p>
      </dgm:t>
    </dgm:pt>
    <dgm:pt modelId="{880865D3-0392-4653-89D4-D302F6F275D6}" type="parTrans" cxnId="{CD5EE8A4-7EED-4B0C-AFF4-6C06A7D79611}">
      <dgm:prSet/>
      <dgm:spPr/>
    </dgm:pt>
    <dgm:pt modelId="{DB14C54D-FD84-45D3-A28D-8C79C53B8743}" type="sibTrans" cxnId="{CD5EE8A4-7EED-4B0C-AFF4-6C06A7D79611}">
      <dgm:prSet/>
      <dgm:spPr/>
    </dgm:pt>
    <dgm:pt modelId="{E0E19C57-330D-4BB7-8491-BE4215ECBB76}" type="pres">
      <dgm:prSet presAssocID="{9DEC59AF-39C9-4583-BE25-546C1F08F7FD}" presName="root" presStyleCnt="0">
        <dgm:presLayoutVars>
          <dgm:dir/>
          <dgm:resizeHandles val="exact"/>
        </dgm:presLayoutVars>
      </dgm:prSet>
      <dgm:spPr/>
    </dgm:pt>
    <dgm:pt modelId="{60BFC7F7-07B4-411E-8422-2705726C65E9}" type="pres">
      <dgm:prSet presAssocID="{BE880440-0816-4D52-9024-8FDA32A56DD6}" presName="compNode" presStyleCnt="0"/>
      <dgm:spPr/>
    </dgm:pt>
    <dgm:pt modelId="{BD7B9079-4CE0-4AEA-944F-711DA76E1217}" type="pres">
      <dgm:prSet presAssocID="{BE880440-0816-4D52-9024-8FDA32A56DD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C694D0FE-28D7-4073-8184-4AEF839BBC6F}" type="pres">
      <dgm:prSet presAssocID="{BE880440-0816-4D52-9024-8FDA32A56DD6}" presName="iconSpace" presStyleCnt="0"/>
      <dgm:spPr/>
    </dgm:pt>
    <dgm:pt modelId="{3E100EAE-B246-4313-BECC-CBC34F73C560}" type="pres">
      <dgm:prSet presAssocID="{BE880440-0816-4D52-9024-8FDA32A56DD6}" presName="parTx" presStyleLbl="revTx" presStyleIdx="0" presStyleCnt="6">
        <dgm:presLayoutVars>
          <dgm:chMax val="0"/>
          <dgm:chPref val="0"/>
        </dgm:presLayoutVars>
      </dgm:prSet>
      <dgm:spPr/>
    </dgm:pt>
    <dgm:pt modelId="{010E9037-7B19-420A-9BA6-8422265F8A89}" type="pres">
      <dgm:prSet presAssocID="{BE880440-0816-4D52-9024-8FDA32A56DD6}" presName="txSpace" presStyleCnt="0"/>
      <dgm:spPr/>
    </dgm:pt>
    <dgm:pt modelId="{73E92FAE-0B39-4DF4-8BF1-656D120AA6A4}" type="pres">
      <dgm:prSet presAssocID="{BE880440-0816-4D52-9024-8FDA32A56DD6}" presName="desTx" presStyleLbl="revTx" presStyleIdx="1" presStyleCnt="6">
        <dgm:presLayoutVars/>
      </dgm:prSet>
      <dgm:spPr/>
    </dgm:pt>
    <dgm:pt modelId="{A2AAC613-E0C7-43A3-B640-D90C951FCDC5}" type="pres">
      <dgm:prSet presAssocID="{AF580358-0A65-4309-A1E8-E8F27D347E65}" presName="sibTrans" presStyleCnt="0"/>
      <dgm:spPr/>
    </dgm:pt>
    <dgm:pt modelId="{303C0B40-9AD0-466D-A057-9012DC7291DE}" type="pres">
      <dgm:prSet presAssocID="{BEF913A7-177A-4DA4-B364-2506348AA754}" presName="compNode" presStyleCnt="0"/>
      <dgm:spPr/>
    </dgm:pt>
    <dgm:pt modelId="{140B618A-CFB1-4B60-ABCC-2778B499C7D8}" type="pres">
      <dgm:prSet presAssocID="{BEF913A7-177A-4DA4-B364-2506348AA75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5227FDD8-F162-4093-A2D7-86278DEE3D62}" type="pres">
      <dgm:prSet presAssocID="{BEF913A7-177A-4DA4-B364-2506348AA754}" presName="iconSpace" presStyleCnt="0"/>
      <dgm:spPr/>
    </dgm:pt>
    <dgm:pt modelId="{3FFFE91B-F64D-4450-B50D-5B59F6335F02}" type="pres">
      <dgm:prSet presAssocID="{BEF913A7-177A-4DA4-B364-2506348AA754}" presName="parTx" presStyleLbl="revTx" presStyleIdx="2" presStyleCnt="6">
        <dgm:presLayoutVars>
          <dgm:chMax val="0"/>
          <dgm:chPref val="0"/>
        </dgm:presLayoutVars>
      </dgm:prSet>
      <dgm:spPr/>
    </dgm:pt>
    <dgm:pt modelId="{69B427D8-3C85-4E07-A1D5-E8BABE89EF13}" type="pres">
      <dgm:prSet presAssocID="{BEF913A7-177A-4DA4-B364-2506348AA754}" presName="txSpace" presStyleCnt="0"/>
      <dgm:spPr/>
    </dgm:pt>
    <dgm:pt modelId="{77208DC4-567D-4340-8634-683770DB3583}" type="pres">
      <dgm:prSet presAssocID="{BEF913A7-177A-4DA4-B364-2506348AA754}" presName="desTx" presStyleLbl="revTx" presStyleIdx="3" presStyleCnt="6">
        <dgm:presLayoutVars/>
      </dgm:prSet>
      <dgm:spPr/>
    </dgm:pt>
    <dgm:pt modelId="{0D66897F-BDD5-42A3-8A2B-C63C7D1FDAE3}" type="pres">
      <dgm:prSet presAssocID="{DABE77B1-05F4-4FCA-86B9-C1083AC79795}" presName="sibTrans" presStyleCnt="0"/>
      <dgm:spPr/>
    </dgm:pt>
    <dgm:pt modelId="{5A76D88C-62B6-4660-BAD9-92B6517F6100}" type="pres">
      <dgm:prSet presAssocID="{7714EA96-D649-4198-B236-3DD6ECC9EC75}" presName="compNode" presStyleCnt="0"/>
      <dgm:spPr/>
    </dgm:pt>
    <dgm:pt modelId="{35371858-F0A3-455E-8160-027E90819B07}" type="pres">
      <dgm:prSet presAssocID="{7714EA96-D649-4198-B236-3DD6ECC9EC7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C636E468-8AE9-434C-8A25-0244AE56708B}" type="pres">
      <dgm:prSet presAssocID="{7714EA96-D649-4198-B236-3DD6ECC9EC75}" presName="iconSpace" presStyleCnt="0"/>
      <dgm:spPr/>
    </dgm:pt>
    <dgm:pt modelId="{BD4D9FD8-E3BC-4412-B6CA-729B0FB7F762}" type="pres">
      <dgm:prSet presAssocID="{7714EA96-D649-4198-B236-3DD6ECC9EC75}" presName="parTx" presStyleLbl="revTx" presStyleIdx="4" presStyleCnt="6">
        <dgm:presLayoutVars>
          <dgm:chMax val="0"/>
          <dgm:chPref val="0"/>
        </dgm:presLayoutVars>
      </dgm:prSet>
      <dgm:spPr/>
    </dgm:pt>
    <dgm:pt modelId="{2E49A7FE-0269-421F-9387-1493F0BAE7CB}" type="pres">
      <dgm:prSet presAssocID="{7714EA96-D649-4198-B236-3DD6ECC9EC75}" presName="txSpace" presStyleCnt="0"/>
      <dgm:spPr/>
    </dgm:pt>
    <dgm:pt modelId="{041957CB-C4A2-41CB-AD42-86FCBF76995E}" type="pres">
      <dgm:prSet presAssocID="{7714EA96-D649-4198-B236-3DD6ECC9EC75}" presName="desTx" presStyleLbl="revTx" presStyleIdx="5" presStyleCnt="6">
        <dgm:presLayoutVars/>
      </dgm:prSet>
      <dgm:spPr/>
    </dgm:pt>
  </dgm:ptLst>
  <dgm:cxnLst>
    <dgm:cxn modelId="{CF705F1F-6CD2-4624-B7AA-983B4D2B8469}" type="presOf" srcId="{DEE62E58-8130-4F78-B45B-2A803E3BE903}" destId="{77208DC4-567D-4340-8634-683770DB3583}" srcOrd="0" destOrd="0" presId="urn:microsoft.com/office/officeart/2018/2/layout/IconLabelDescriptionList"/>
    <dgm:cxn modelId="{2911293B-0735-463E-8EC5-9F26F47E562D}" srcId="{BEF913A7-177A-4DA4-B364-2506348AA754}" destId="{DEE62E58-8130-4F78-B45B-2A803E3BE903}" srcOrd="0" destOrd="0" parTransId="{840F0D7F-B848-4F48-A5B4-BBFFA31B2379}" sibTransId="{BF0F2749-7C1C-438A-AB9E-6707AEEEA280}"/>
    <dgm:cxn modelId="{60342463-07B7-4C60-95C6-4554095F4FC8}" type="presOf" srcId="{49E95384-A379-4B4A-9461-0992F7A41A57}" destId="{041957CB-C4A2-41CB-AD42-86FCBF76995E}" srcOrd="0" destOrd="2" presId="urn:microsoft.com/office/officeart/2018/2/layout/IconLabelDescriptionList"/>
    <dgm:cxn modelId="{050A1C64-26A2-494A-9CFF-324463A3E60F}" type="presOf" srcId="{6D8FA99E-FDAD-4FBC-8705-F2622E1EE23C}" destId="{041957CB-C4A2-41CB-AD42-86FCBF76995E}" srcOrd="0" destOrd="1" presId="urn:microsoft.com/office/officeart/2018/2/layout/IconLabelDescriptionList"/>
    <dgm:cxn modelId="{AD3E436C-7A8F-4E58-BEA3-F67DCE05EA5F}" type="presOf" srcId="{BE880440-0816-4D52-9024-8FDA32A56DD6}" destId="{3E100EAE-B246-4313-BECC-CBC34F73C560}" srcOrd="0" destOrd="0" presId="urn:microsoft.com/office/officeart/2018/2/layout/IconLabelDescriptionList"/>
    <dgm:cxn modelId="{56EA436E-87B5-4A6A-BAEB-1F6985C862A1}" type="presOf" srcId="{ED2ACACD-4F23-4413-B71C-F22F9D06EAEC}" destId="{041957CB-C4A2-41CB-AD42-86FCBF76995E}" srcOrd="0" destOrd="0" presId="urn:microsoft.com/office/officeart/2018/2/layout/IconLabelDescriptionList"/>
    <dgm:cxn modelId="{0AD74155-B112-4464-B120-76F666558FDD}" srcId="{BE880440-0816-4D52-9024-8FDA32A56DD6}" destId="{3F771BBD-09B8-46D5-B98F-7BAFBC47C2A0}" srcOrd="0" destOrd="0" parTransId="{24BB153E-890A-46D9-857A-CC5149EE3B20}" sibTransId="{338A130B-4007-4807-BE8B-F65F22C17479}"/>
    <dgm:cxn modelId="{C0B39257-4007-41CD-931C-90C94FD70BC8}" srcId="{9DEC59AF-39C9-4583-BE25-546C1F08F7FD}" destId="{7714EA96-D649-4198-B236-3DD6ECC9EC75}" srcOrd="2" destOrd="0" parTransId="{19BCF1A6-940B-48B0-B84C-6EB06663CAAF}" sibTransId="{2192F212-A18C-4BCD-BE10-6C5F477AC553}"/>
    <dgm:cxn modelId="{BA92647F-1494-4AAB-A0B0-292B24A211D8}" type="presOf" srcId="{DB049DF8-88AA-40C0-9C55-9E54CA02C824}" destId="{77208DC4-567D-4340-8634-683770DB3583}" srcOrd="0" destOrd="1" presId="urn:microsoft.com/office/officeart/2018/2/layout/IconLabelDescriptionList"/>
    <dgm:cxn modelId="{66504982-AE70-4A6B-8633-77BB0E67D32A}" srcId="{BEF913A7-177A-4DA4-B364-2506348AA754}" destId="{DB049DF8-88AA-40C0-9C55-9E54CA02C824}" srcOrd="1" destOrd="0" parTransId="{5F51FF9B-92AA-4E99-AF5F-373C887E03E3}" sibTransId="{88E551A0-9D33-4C2F-A152-25B93F0A5046}"/>
    <dgm:cxn modelId="{D087198A-10DE-408A-9C4D-BF11DBFB2F09}" type="presOf" srcId="{9DEC59AF-39C9-4583-BE25-546C1F08F7FD}" destId="{E0E19C57-330D-4BB7-8491-BE4215ECBB76}" srcOrd="0" destOrd="0" presId="urn:microsoft.com/office/officeart/2018/2/layout/IconLabelDescriptionList"/>
    <dgm:cxn modelId="{CD5EE8A4-7EED-4B0C-AFF4-6C06A7D79611}" srcId="{7714EA96-D649-4198-B236-3DD6ECC9EC75}" destId="{6D8FA99E-FDAD-4FBC-8705-F2622E1EE23C}" srcOrd="1" destOrd="0" parTransId="{880865D3-0392-4653-89D4-D302F6F275D6}" sibTransId="{DB14C54D-FD84-45D3-A28D-8C79C53B8743}"/>
    <dgm:cxn modelId="{7951E7A9-3EC3-4BFC-B246-99B54BB863F9}" type="presOf" srcId="{7714EA96-D649-4198-B236-3DD6ECC9EC75}" destId="{BD4D9FD8-E3BC-4412-B6CA-729B0FB7F762}" srcOrd="0" destOrd="0" presId="urn:microsoft.com/office/officeart/2018/2/layout/IconLabelDescriptionList"/>
    <dgm:cxn modelId="{53240DB4-D370-4B52-8E16-BD53D8295DDC}" srcId="{9DEC59AF-39C9-4583-BE25-546C1F08F7FD}" destId="{BEF913A7-177A-4DA4-B364-2506348AA754}" srcOrd="1" destOrd="0" parTransId="{ACDF6F8A-4C98-428F-BB67-0946F8B17131}" sibTransId="{DABE77B1-05F4-4FCA-86B9-C1083AC79795}"/>
    <dgm:cxn modelId="{2F6799C9-5964-47FB-8952-FF822755ADED}" srcId="{9DEC59AF-39C9-4583-BE25-546C1F08F7FD}" destId="{BE880440-0816-4D52-9024-8FDA32A56DD6}" srcOrd="0" destOrd="0" parTransId="{F05BED1A-E211-4FFA-9770-E274A7E4CA88}" sibTransId="{AF580358-0A65-4309-A1E8-E8F27D347E65}"/>
    <dgm:cxn modelId="{FEDEB5E0-D049-469B-854B-0E9FFCB987C7}" type="presOf" srcId="{BEF913A7-177A-4DA4-B364-2506348AA754}" destId="{3FFFE91B-F64D-4450-B50D-5B59F6335F02}" srcOrd="0" destOrd="0" presId="urn:microsoft.com/office/officeart/2018/2/layout/IconLabelDescriptionList"/>
    <dgm:cxn modelId="{9D5B04E8-3304-45F3-81F8-2CCE7B336739}" srcId="{7714EA96-D649-4198-B236-3DD6ECC9EC75}" destId="{ED2ACACD-4F23-4413-B71C-F22F9D06EAEC}" srcOrd="0" destOrd="0" parTransId="{1BE54394-8537-4A77-8858-FE4D94E1B6FD}" sibTransId="{50B04499-ECAC-47A6-9BC9-AD5495F6DFA4}"/>
    <dgm:cxn modelId="{834C26F9-1567-4C2E-BA2F-A1458F87EC82}" type="presOf" srcId="{3F771BBD-09B8-46D5-B98F-7BAFBC47C2A0}" destId="{73E92FAE-0B39-4DF4-8BF1-656D120AA6A4}" srcOrd="0" destOrd="0" presId="urn:microsoft.com/office/officeart/2018/2/layout/IconLabelDescriptionList"/>
    <dgm:cxn modelId="{99EEFBFA-4B43-46AC-8FA6-1BC4E8DAB443}" srcId="{7714EA96-D649-4198-B236-3DD6ECC9EC75}" destId="{49E95384-A379-4B4A-9461-0992F7A41A57}" srcOrd="2" destOrd="0" parTransId="{72C0781D-4C93-4A12-A9E9-0FECDE58D13C}" sibTransId="{4EA9A0EC-2E9B-4226-BC4E-A9438E3D78ED}"/>
    <dgm:cxn modelId="{B7CDFE40-DEC7-44DB-A562-462591C1E5C8}" type="presParOf" srcId="{E0E19C57-330D-4BB7-8491-BE4215ECBB76}" destId="{60BFC7F7-07B4-411E-8422-2705726C65E9}" srcOrd="0" destOrd="0" presId="urn:microsoft.com/office/officeart/2018/2/layout/IconLabelDescriptionList"/>
    <dgm:cxn modelId="{B9C558C2-3E8B-4408-8DA3-B26A9BAF9A0D}" type="presParOf" srcId="{60BFC7F7-07B4-411E-8422-2705726C65E9}" destId="{BD7B9079-4CE0-4AEA-944F-711DA76E1217}" srcOrd="0" destOrd="0" presId="urn:microsoft.com/office/officeart/2018/2/layout/IconLabelDescriptionList"/>
    <dgm:cxn modelId="{8D367615-02AD-4A78-AFC8-44666240C3C4}" type="presParOf" srcId="{60BFC7F7-07B4-411E-8422-2705726C65E9}" destId="{C694D0FE-28D7-4073-8184-4AEF839BBC6F}" srcOrd="1" destOrd="0" presId="urn:microsoft.com/office/officeart/2018/2/layout/IconLabelDescriptionList"/>
    <dgm:cxn modelId="{B0D98874-3FE1-4BAA-BC9D-28D08A8F704B}" type="presParOf" srcId="{60BFC7F7-07B4-411E-8422-2705726C65E9}" destId="{3E100EAE-B246-4313-BECC-CBC34F73C560}" srcOrd="2" destOrd="0" presId="urn:microsoft.com/office/officeart/2018/2/layout/IconLabelDescriptionList"/>
    <dgm:cxn modelId="{1FCA932D-1673-4DF2-9078-4E5FC37DD9A3}" type="presParOf" srcId="{60BFC7F7-07B4-411E-8422-2705726C65E9}" destId="{010E9037-7B19-420A-9BA6-8422265F8A89}" srcOrd="3" destOrd="0" presId="urn:microsoft.com/office/officeart/2018/2/layout/IconLabelDescriptionList"/>
    <dgm:cxn modelId="{ECBFDFAE-9C73-4575-A51F-010E0532E85C}" type="presParOf" srcId="{60BFC7F7-07B4-411E-8422-2705726C65E9}" destId="{73E92FAE-0B39-4DF4-8BF1-656D120AA6A4}" srcOrd="4" destOrd="0" presId="urn:microsoft.com/office/officeart/2018/2/layout/IconLabelDescriptionList"/>
    <dgm:cxn modelId="{63FDBF63-AAE2-45BA-A58D-7023A00D0873}" type="presParOf" srcId="{E0E19C57-330D-4BB7-8491-BE4215ECBB76}" destId="{A2AAC613-E0C7-43A3-B640-D90C951FCDC5}" srcOrd="1" destOrd="0" presId="urn:microsoft.com/office/officeart/2018/2/layout/IconLabelDescriptionList"/>
    <dgm:cxn modelId="{E088D268-31EA-4F1F-9B80-931B5D824708}" type="presParOf" srcId="{E0E19C57-330D-4BB7-8491-BE4215ECBB76}" destId="{303C0B40-9AD0-466D-A057-9012DC7291DE}" srcOrd="2" destOrd="0" presId="urn:microsoft.com/office/officeart/2018/2/layout/IconLabelDescriptionList"/>
    <dgm:cxn modelId="{E1BE66B7-1A91-4385-9AEF-0C4C589D2BF9}" type="presParOf" srcId="{303C0B40-9AD0-466D-A057-9012DC7291DE}" destId="{140B618A-CFB1-4B60-ABCC-2778B499C7D8}" srcOrd="0" destOrd="0" presId="urn:microsoft.com/office/officeart/2018/2/layout/IconLabelDescriptionList"/>
    <dgm:cxn modelId="{4F8ABAFF-D9D8-474F-BADF-9A30A82AF21A}" type="presParOf" srcId="{303C0B40-9AD0-466D-A057-9012DC7291DE}" destId="{5227FDD8-F162-4093-A2D7-86278DEE3D62}" srcOrd="1" destOrd="0" presId="urn:microsoft.com/office/officeart/2018/2/layout/IconLabelDescriptionList"/>
    <dgm:cxn modelId="{EC0358FF-8DD2-4283-8ACF-0807F61EF120}" type="presParOf" srcId="{303C0B40-9AD0-466D-A057-9012DC7291DE}" destId="{3FFFE91B-F64D-4450-B50D-5B59F6335F02}" srcOrd="2" destOrd="0" presId="urn:microsoft.com/office/officeart/2018/2/layout/IconLabelDescriptionList"/>
    <dgm:cxn modelId="{352522D4-3B88-4F8D-93BB-855AED349446}" type="presParOf" srcId="{303C0B40-9AD0-466D-A057-9012DC7291DE}" destId="{69B427D8-3C85-4E07-A1D5-E8BABE89EF13}" srcOrd="3" destOrd="0" presId="urn:microsoft.com/office/officeart/2018/2/layout/IconLabelDescriptionList"/>
    <dgm:cxn modelId="{B7B0D6C6-DA00-4816-8D5A-A7F4A17CB4D0}" type="presParOf" srcId="{303C0B40-9AD0-466D-A057-9012DC7291DE}" destId="{77208DC4-567D-4340-8634-683770DB3583}" srcOrd="4" destOrd="0" presId="urn:microsoft.com/office/officeart/2018/2/layout/IconLabelDescriptionList"/>
    <dgm:cxn modelId="{6C858AA5-2373-4D32-ABED-3C2ACCCF6393}" type="presParOf" srcId="{E0E19C57-330D-4BB7-8491-BE4215ECBB76}" destId="{0D66897F-BDD5-42A3-8A2B-C63C7D1FDAE3}" srcOrd="3" destOrd="0" presId="urn:microsoft.com/office/officeart/2018/2/layout/IconLabelDescriptionList"/>
    <dgm:cxn modelId="{974ADA33-8A75-4C4B-82A2-2B850AC4B498}" type="presParOf" srcId="{E0E19C57-330D-4BB7-8491-BE4215ECBB76}" destId="{5A76D88C-62B6-4660-BAD9-92B6517F6100}" srcOrd="4" destOrd="0" presId="urn:microsoft.com/office/officeart/2018/2/layout/IconLabelDescriptionList"/>
    <dgm:cxn modelId="{84C9240E-9427-4E70-B242-3B43D58C6123}" type="presParOf" srcId="{5A76D88C-62B6-4660-BAD9-92B6517F6100}" destId="{35371858-F0A3-455E-8160-027E90819B07}" srcOrd="0" destOrd="0" presId="urn:microsoft.com/office/officeart/2018/2/layout/IconLabelDescriptionList"/>
    <dgm:cxn modelId="{5B63CFBE-B069-4F4A-AADC-57D8A9950352}" type="presParOf" srcId="{5A76D88C-62B6-4660-BAD9-92B6517F6100}" destId="{C636E468-8AE9-434C-8A25-0244AE56708B}" srcOrd="1" destOrd="0" presId="urn:microsoft.com/office/officeart/2018/2/layout/IconLabelDescriptionList"/>
    <dgm:cxn modelId="{35C5540F-4FE6-4B0E-B211-284A9668D13A}" type="presParOf" srcId="{5A76D88C-62B6-4660-BAD9-92B6517F6100}" destId="{BD4D9FD8-E3BC-4412-B6CA-729B0FB7F762}" srcOrd="2" destOrd="0" presId="urn:microsoft.com/office/officeart/2018/2/layout/IconLabelDescriptionList"/>
    <dgm:cxn modelId="{816D6AC2-50B4-4915-BD92-0E63F2D3DF99}" type="presParOf" srcId="{5A76D88C-62B6-4660-BAD9-92B6517F6100}" destId="{2E49A7FE-0269-421F-9387-1493F0BAE7CB}" srcOrd="3" destOrd="0" presId="urn:microsoft.com/office/officeart/2018/2/layout/IconLabelDescriptionList"/>
    <dgm:cxn modelId="{993879A1-54C1-4C31-A52E-7B9C02281EBB}" type="presParOf" srcId="{5A76D88C-62B6-4660-BAD9-92B6517F6100}" destId="{041957CB-C4A2-41CB-AD42-86FCBF76995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BF8532-3B11-492C-8F30-731304054448}" type="doc">
      <dgm:prSet loTypeId="urn:microsoft.com/office/officeart/2005/8/layout/process1" loCatId="process" qsTypeId="urn:microsoft.com/office/officeart/2005/8/quickstyle/simple1" qsCatId="simple" csTypeId="urn:microsoft.com/office/officeart/2005/8/colors/colorful1" csCatId="colorful"/>
      <dgm:spPr/>
      <dgm:t>
        <a:bodyPr/>
        <a:lstStyle/>
        <a:p>
          <a:endParaRPr lang="en-US"/>
        </a:p>
      </dgm:t>
    </dgm:pt>
    <dgm:pt modelId="{C89D1922-07D4-4364-85B0-4324C100A177}">
      <dgm:prSet/>
      <dgm:spPr/>
      <dgm:t>
        <a:bodyPr/>
        <a:lstStyle/>
        <a:p>
          <a:r>
            <a:rPr lang="en-US"/>
            <a:t>Industry</a:t>
          </a:r>
        </a:p>
      </dgm:t>
    </dgm:pt>
    <dgm:pt modelId="{6C1C8465-65FD-43ED-8F4D-ECE81C3B1D2B}" type="parTrans" cxnId="{F9A15AA4-2385-4DF6-BE10-D11FD4F94BD7}">
      <dgm:prSet/>
      <dgm:spPr/>
      <dgm:t>
        <a:bodyPr/>
        <a:lstStyle/>
        <a:p>
          <a:endParaRPr lang="en-US"/>
        </a:p>
      </dgm:t>
    </dgm:pt>
    <dgm:pt modelId="{5AF45199-CC8C-46E4-A1FA-DD23503B94A8}" type="sibTrans" cxnId="{F9A15AA4-2385-4DF6-BE10-D11FD4F94BD7}">
      <dgm:prSet/>
      <dgm:spPr/>
      <dgm:t>
        <a:bodyPr/>
        <a:lstStyle/>
        <a:p>
          <a:endParaRPr lang="en-US"/>
        </a:p>
      </dgm:t>
    </dgm:pt>
    <dgm:pt modelId="{35D67CBF-2E02-4FC1-8D98-AED5CE238D36}">
      <dgm:prSet/>
      <dgm:spPr/>
      <dgm:t>
        <a:bodyPr/>
        <a:lstStyle/>
        <a:p>
          <a:r>
            <a:rPr lang="en-US"/>
            <a:t>More effective tracking of vessels with AIS without the spoofed data clouding the pool may mean additional transparency and safety in the waterways, leading to reduced insurance premiums.</a:t>
          </a:r>
        </a:p>
      </dgm:t>
    </dgm:pt>
    <dgm:pt modelId="{25F4BB9C-3292-4686-A635-24CC13EF8B01}" type="parTrans" cxnId="{D0ACCB73-9789-4AB7-905E-AA1581B1101E}">
      <dgm:prSet/>
      <dgm:spPr/>
      <dgm:t>
        <a:bodyPr/>
        <a:lstStyle/>
        <a:p>
          <a:endParaRPr lang="en-US"/>
        </a:p>
      </dgm:t>
    </dgm:pt>
    <dgm:pt modelId="{8ACAA21A-B9A3-4C07-A02C-4B86933FA37E}" type="sibTrans" cxnId="{D0ACCB73-9789-4AB7-905E-AA1581B1101E}">
      <dgm:prSet/>
      <dgm:spPr/>
      <dgm:t>
        <a:bodyPr/>
        <a:lstStyle/>
        <a:p>
          <a:endParaRPr lang="en-US"/>
        </a:p>
      </dgm:t>
    </dgm:pt>
    <dgm:pt modelId="{9877FAE0-B615-4A50-91B4-EF887B122991}">
      <dgm:prSet/>
      <dgm:spPr/>
      <dgm:t>
        <a:bodyPr/>
        <a:lstStyle/>
        <a:p>
          <a:r>
            <a:rPr lang="en-US"/>
            <a:t>Environment</a:t>
          </a:r>
        </a:p>
      </dgm:t>
    </dgm:pt>
    <dgm:pt modelId="{51B81D4D-F660-4233-AC1B-14C4932A0081}" type="parTrans" cxnId="{424B3316-F81D-44A1-843F-D39121CF9562}">
      <dgm:prSet/>
      <dgm:spPr/>
      <dgm:t>
        <a:bodyPr/>
        <a:lstStyle/>
        <a:p>
          <a:endParaRPr lang="en-US"/>
        </a:p>
      </dgm:t>
    </dgm:pt>
    <dgm:pt modelId="{F84D0932-6F7D-4F44-9573-EA94A84602F2}" type="sibTrans" cxnId="{424B3316-F81D-44A1-843F-D39121CF9562}">
      <dgm:prSet/>
      <dgm:spPr/>
      <dgm:t>
        <a:bodyPr/>
        <a:lstStyle/>
        <a:p>
          <a:endParaRPr lang="en-US"/>
        </a:p>
      </dgm:t>
    </dgm:pt>
    <dgm:pt modelId="{26094F9D-2EF7-4897-B085-3F63938AE347}">
      <dgm:prSet/>
      <dgm:spPr/>
      <dgm:t>
        <a:bodyPr/>
        <a:lstStyle/>
        <a:p>
          <a:r>
            <a:rPr lang="en-US"/>
            <a:t>Help to catch illegal fishing operations and dark-oil smuggling.</a:t>
          </a:r>
        </a:p>
      </dgm:t>
    </dgm:pt>
    <dgm:pt modelId="{AF651C0C-24C0-43CE-A33E-8F288472B60D}" type="parTrans" cxnId="{8F4264B2-92B3-4C28-BC6E-7C5A1D8FBC91}">
      <dgm:prSet/>
      <dgm:spPr/>
      <dgm:t>
        <a:bodyPr/>
        <a:lstStyle/>
        <a:p>
          <a:endParaRPr lang="en-US"/>
        </a:p>
      </dgm:t>
    </dgm:pt>
    <dgm:pt modelId="{8B84C877-F41C-4206-A7B2-14A9EAB6EE7C}" type="sibTrans" cxnId="{8F4264B2-92B3-4C28-BC6E-7C5A1D8FBC91}">
      <dgm:prSet/>
      <dgm:spPr/>
      <dgm:t>
        <a:bodyPr/>
        <a:lstStyle/>
        <a:p>
          <a:endParaRPr lang="en-US"/>
        </a:p>
      </dgm:t>
    </dgm:pt>
    <dgm:pt modelId="{EE31D411-435E-466B-8C24-779755C0D515}">
      <dgm:prSet/>
      <dgm:spPr/>
      <dgm:t>
        <a:bodyPr/>
        <a:lstStyle/>
        <a:p>
          <a:r>
            <a:rPr lang="en-US"/>
            <a:t>Society</a:t>
          </a:r>
        </a:p>
      </dgm:t>
    </dgm:pt>
    <dgm:pt modelId="{26A64B01-144D-4625-A1EA-98A14EF35230}" type="parTrans" cxnId="{244F2931-0B4F-445B-89C8-0321516F5FA3}">
      <dgm:prSet/>
      <dgm:spPr/>
      <dgm:t>
        <a:bodyPr/>
        <a:lstStyle/>
        <a:p>
          <a:endParaRPr lang="en-US"/>
        </a:p>
      </dgm:t>
    </dgm:pt>
    <dgm:pt modelId="{31272BB6-DA0E-4697-9A27-C7195F3FFE3A}" type="sibTrans" cxnId="{244F2931-0B4F-445B-89C8-0321516F5FA3}">
      <dgm:prSet/>
      <dgm:spPr/>
      <dgm:t>
        <a:bodyPr/>
        <a:lstStyle/>
        <a:p>
          <a:endParaRPr lang="en-US"/>
        </a:p>
      </dgm:t>
    </dgm:pt>
    <dgm:pt modelId="{FB89CF1F-2B8E-4A52-AE69-E0C79732A770}">
      <dgm:prSet/>
      <dgm:spPr/>
      <dgm:t>
        <a:bodyPr/>
        <a:lstStyle/>
        <a:p>
          <a:r>
            <a:rPr lang="en-US"/>
            <a:t>Reduce likelihood of successful maritime cyber-terrorist attacks.</a:t>
          </a:r>
        </a:p>
      </dgm:t>
    </dgm:pt>
    <dgm:pt modelId="{A12B9EE7-0B92-4DA3-80C8-DC4D468207F7}" type="parTrans" cxnId="{5DB1956E-0223-435F-B8BF-3D728E27BBA0}">
      <dgm:prSet/>
      <dgm:spPr/>
      <dgm:t>
        <a:bodyPr/>
        <a:lstStyle/>
        <a:p>
          <a:endParaRPr lang="en-US"/>
        </a:p>
      </dgm:t>
    </dgm:pt>
    <dgm:pt modelId="{430EC3DB-7D6E-48E7-825E-EF6CB079AA89}" type="sibTrans" cxnId="{5DB1956E-0223-435F-B8BF-3D728E27BBA0}">
      <dgm:prSet/>
      <dgm:spPr/>
      <dgm:t>
        <a:bodyPr/>
        <a:lstStyle/>
        <a:p>
          <a:endParaRPr lang="en-US"/>
        </a:p>
      </dgm:t>
    </dgm:pt>
    <dgm:pt modelId="{02ABE5E2-0FB4-4AC1-B6A0-27487142E25F}">
      <dgm:prSet/>
      <dgm:spPr/>
      <dgm:t>
        <a:bodyPr/>
        <a:lstStyle/>
        <a:p>
          <a:r>
            <a:rPr lang="en-US"/>
            <a:t>Profession</a:t>
          </a:r>
        </a:p>
      </dgm:t>
    </dgm:pt>
    <dgm:pt modelId="{A868CF10-22EE-4490-9A57-4E4C28004B7F}" type="parTrans" cxnId="{062DC242-56A8-4794-A1CA-B2AD6F802895}">
      <dgm:prSet/>
      <dgm:spPr/>
      <dgm:t>
        <a:bodyPr/>
        <a:lstStyle/>
        <a:p>
          <a:endParaRPr lang="en-US"/>
        </a:p>
      </dgm:t>
    </dgm:pt>
    <dgm:pt modelId="{C41421AD-E379-47D0-8787-AFD52C29DC07}" type="sibTrans" cxnId="{062DC242-56A8-4794-A1CA-B2AD6F802895}">
      <dgm:prSet/>
      <dgm:spPr/>
      <dgm:t>
        <a:bodyPr/>
        <a:lstStyle/>
        <a:p>
          <a:endParaRPr lang="en-US"/>
        </a:p>
      </dgm:t>
    </dgm:pt>
    <dgm:pt modelId="{43A96707-FD12-41C1-98DE-F17BB2EBD250}">
      <dgm:prSet/>
      <dgm:spPr/>
      <dgm:t>
        <a:bodyPr/>
        <a:lstStyle/>
        <a:p>
          <a:r>
            <a:rPr lang="en-US"/>
            <a:t>Knowing that you can trust your AIS data means that officers can be less paranoid about the screens matching reality and can more easily make collision avoidance decisions.</a:t>
          </a:r>
        </a:p>
      </dgm:t>
    </dgm:pt>
    <dgm:pt modelId="{1B1F1F0B-058F-4A0B-A3BD-03DA5624C048}" type="parTrans" cxnId="{E61DA14D-F2B4-4271-943F-DC5A5019C8EA}">
      <dgm:prSet/>
      <dgm:spPr/>
      <dgm:t>
        <a:bodyPr/>
        <a:lstStyle/>
        <a:p>
          <a:endParaRPr lang="en-US"/>
        </a:p>
      </dgm:t>
    </dgm:pt>
    <dgm:pt modelId="{8A3436BC-4FDA-4755-B627-5DDB194207C2}" type="sibTrans" cxnId="{E61DA14D-F2B4-4271-943F-DC5A5019C8EA}">
      <dgm:prSet/>
      <dgm:spPr/>
      <dgm:t>
        <a:bodyPr/>
        <a:lstStyle/>
        <a:p>
          <a:endParaRPr lang="en-US"/>
        </a:p>
      </dgm:t>
    </dgm:pt>
    <dgm:pt modelId="{EA8E1907-8FA9-4F6F-8747-D6A1C8E39711}" type="pres">
      <dgm:prSet presAssocID="{DEBF8532-3B11-492C-8F30-731304054448}" presName="Name0" presStyleCnt="0">
        <dgm:presLayoutVars>
          <dgm:dir/>
          <dgm:resizeHandles val="exact"/>
        </dgm:presLayoutVars>
      </dgm:prSet>
      <dgm:spPr/>
    </dgm:pt>
    <dgm:pt modelId="{A2BE970A-DB51-4D9C-A7E2-2D38F32A32F4}" type="pres">
      <dgm:prSet presAssocID="{C89D1922-07D4-4364-85B0-4324C100A177}" presName="node" presStyleLbl="node1" presStyleIdx="0" presStyleCnt="4">
        <dgm:presLayoutVars>
          <dgm:bulletEnabled val="1"/>
        </dgm:presLayoutVars>
      </dgm:prSet>
      <dgm:spPr/>
    </dgm:pt>
    <dgm:pt modelId="{FCB41E8D-6AB6-4D0C-BFC5-3456368D1E26}" type="pres">
      <dgm:prSet presAssocID="{5AF45199-CC8C-46E4-A1FA-DD23503B94A8}" presName="sibTrans" presStyleLbl="sibTrans2D1" presStyleIdx="0" presStyleCnt="3"/>
      <dgm:spPr/>
    </dgm:pt>
    <dgm:pt modelId="{917C67CC-3F37-47BB-AD29-A2B7E355E5FD}" type="pres">
      <dgm:prSet presAssocID="{5AF45199-CC8C-46E4-A1FA-DD23503B94A8}" presName="connectorText" presStyleLbl="sibTrans2D1" presStyleIdx="0" presStyleCnt="3"/>
      <dgm:spPr/>
    </dgm:pt>
    <dgm:pt modelId="{BACAEB02-B9B9-44FF-A32F-149BAC787627}" type="pres">
      <dgm:prSet presAssocID="{9877FAE0-B615-4A50-91B4-EF887B122991}" presName="node" presStyleLbl="node1" presStyleIdx="1" presStyleCnt="4">
        <dgm:presLayoutVars>
          <dgm:bulletEnabled val="1"/>
        </dgm:presLayoutVars>
      </dgm:prSet>
      <dgm:spPr/>
    </dgm:pt>
    <dgm:pt modelId="{93BBCD6B-013A-4AED-8E50-39B7B4A3DA4C}" type="pres">
      <dgm:prSet presAssocID="{F84D0932-6F7D-4F44-9573-EA94A84602F2}" presName="sibTrans" presStyleLbl="sibTrans2D1" presStyleIdx="1" presStyleCnt="3"/>
      <dgm:spPr/>
    </dgm:pt>
    <dgm:pt modelId="{05492CF7-3BEB-4B9D-84A6-8DC5BF961CDD}" type="pres">
      <dgm:prSet presAssocID="{F84D0932-6F7D-4F44-9573-EA94A84602F2}" presName="connectorText" presStyleLbl="sibTrans2D1" presStyleIdx="1" presStyleCnt="3"/>
      <dgm:spPr/>
    </dgm:pt>
    <dgm:pt modelId="{0D706F09-AAC1-4FC1-AF19-675042B97C0C}" type="pres">
      <dgm:prSet presAssocID="{EE31D411-435E-466B-8C24-779755C0D515}" presName="node" presStyleLbl="node1" presStyleIdx="2" presStyleCnt="4">
        <dgm:presLayoutVars>
          <dgm:bulletEnabled val="1"/>
        </dgm:presLayoutVars>
      </dgm:prSet>
      <dgm:spPr/>
    </dgm:pt>
    <dgm:pt modelId="{EA6F3356-102D-4C56-9084-7C517F8C8411}" type="pres">
      <dgm:prSet presAssocID="{31272BB6-DA0E-4697-9A27-C7195F3FFE3A}" presName="sibTrans" presStyleLbl="sibTrans2D1" presStyleIdx="2" presStyleCnt="3"/>
      <dgm:spPr/>
    </dgm:pt>
    <dgm:pt modelId="{3E28151D-4F23-4651-8447-44A1E1C880A3}" type="pres">
      <dgm:prSet presAssocID="{31272BB6-DA0E-4697-9A27-C7195F3FFE3A}" presName="connectorText" presStyleLbl="sibTrans2D1" presStyleIdx="2" presStyleCnt="3"/>
      <dgm:spPr/>
    </dgm:pt>
    <dgm:pt modelId="{080C8DF1-1C70-45B4-A76C-CA4CE723B516}" type="pres">
      <dgm:prSet presAssocID="{02ABE5E2-0FB4-4AC1-B6A0-27487142E25F}" presName="node" presStyleLbl="node1" presStyleIdx="3" presStyleCnt="4">
        <dgm:presLayoutVars>
          <dgm:bulletEnabled val="1"/>
        </dgm:presLayoutVars>
      </dgm:prSet>
      <dgm:spPr/>
    </dgm:pt>
  </dgm:ptLst>
  <dgm:cxnLst>
    <dgm:cxn modelId="{B2B9B00A-ED1D-46A6-9BFE-E040782F3A99}" type="presOf" srcId="{FB89CF1F-2B8E-4A52-AE69-E0C79732A770}" destId="{0D706F09-AAC1-4FC1-AF19-675042B97C0C}" srcOrd="0" destOrd="1" presId="urn:microsoft.com/office/officeart/2005/8/layout/process1"/>
    <dgm:cxn modelId="{424B3316-F81D-44A1-843F-D39121CF9562}" srcId="{DEBF8532-3B11-492C-8F30-731304054448}" destId="{9877FAE0-B615-4A50-91B4-EF887B122991}" srcOrd="1" destOrd="0" parTransId="{51B81D4D-F660-4233-AC1B-14C4932A0081}" sibTransId="{F84D0932-6F7D-4F44-9573-EA94A84602F2}"/>
    <dgm:cxn modelId="{244F2931-0B4F-445B-89C8-0321516F5FA3}" srcId="{DEBF8532-3B11-492C-8F30-731304054448}" destId="{EE31D411-435E-466B-8C24-779755C0D515}" srcOrd="2" destOrd="0" parTransId="{26A64B01-144D-4625-A1EA-98A14EF35230}" sibTransId="{31272BB6-DA0E-4697-9A27-C7195F3FFE3A}"/>
    <dgm:cxn modelId="{7BEEC936-761B-411E-8D99-463EFDEA4110}" type="presOf" srcId="{35D67CBF-2E02-4FC1-8D98-AED5CE238D36}" destId="{A2BE970A-DB51-4D9C-A7E2-2D38F32A32F4}" srcOrd="0" destOrd="1" presId="urn:microsoft.com/office/officeart/2005/8/layout/process1"/>
    <dgm:cxn modelId="{6A699F38-2D97-40F0-9981-41E42FF5381D}" type="presOf" srcId="{F84D0932-6F7D-4F44-9573-EA94A84602F2}" destId="{05492CF7-3BEB-4B9D-84A6-8DC5BF961CDD}" srcOrd="1" destOrd="0" presId="urn:microsoft.com/office/officeart/2005/8/layout/process1"/>
    <dgm:cxn modelId="{062DC242-56A8-4794-A1CA-B2AD6F802895}" srcId="{DEBF8532-3B11-492C-8F30-731304054448}" destId="{02ABE5E2-0FB4-4AC1-B6A0-27487142E25F}" srcOrd="3" destOrd="0" parTransId="{A868CF10-22EE-4490-9A57-4E4C28004B7F}" sibTransId="{C41421AD-E379-47D0-8787-AFD52C29DC07}"/>
    <dgm:cxn modelId="{8702DE42-D134-42B8-BB77-DA3D31C5480E}" type="presOf" srcId="{31272BB6-DA0E-4697-9A27-C7195F3FFE3A}" destId="{EA6F3356-102D-4C56-9084-7C517F8C8411}" srcOrd="0" destOrd="0" presId="urn:microsoft.com/office/officeart/2005/8/layout/process1"/>
    <dgm:cxn modelId="{E61DA14D-F2B4-4271-943F-DC5A5019C8EA}" srcId="{02ABE5E2-0FB4-4AC1-B6A0-27487142E25F}" destId="{43A96707-FD12-41C1-98DE-F17BB2EBD250}" srcOrd="0" destOrd="0" parTransId="{1B1F1F0B-058F-4A0B-A3BD-03DA5624C048}" sibTransId="{8A3436BC-4FDA-4755-B627-5DDB194207C2}"/>
    <dgm:cxn modelId="{5DB1956E-0223-435F-B8BF-3D728E27BBA0}" srcId="{EE31D411-435E-466B-8C24-779755C0D515}" destId="{FB89CF1F-2B8E-4A52-AE69-E0C79732A770}" srcOrd="0" destOrd="0" parTransId="{A12B9EE7-0B92-4DA3-80C8-DC4D468207F7}" sibTransId="{430EC3DB-7D6E-48E7-825E-EF6CB079AA89}"/>
    <dgm:cxn modelId="{E7DB1270-8B60-477A-AC0C-990B53798417}" type="presOf" srcId="{5AF45199-CC8C-46E4-A1FA-DD23503B94A8}" destId="{FCB41E8D-6AB6-4D0C-BFC5-3456368D1E26}" srcOrd="0" destOrd="0" presId="urn:microsoft.com/office/officeart/2005/8/layout/process1"/>
    <dgm:cxn modelId="{A38BCA73-0D47-41F6-9604-FC67EA0463C0}" type="presOf" srcId="{26094F9D-2EF7-4897-B085-3F63938AE347}" destId="{BACAEB02-B9B9-44FF-A32F-149BAC787627}" srcOrd="0" destOrd="1" presId="urn:microsoft.com/office/officeart/2005/8/layout/process1"/>
    <dgm:cxn modelId="{D0ACCB73-9789-4AB7-905E-AA1581B1101E}" srcId="{C89D1922-07D4-4364-85B0-4324C100A177}" destId="{35D67CBF-2E02-4FC1-8D98-AED5CE238D36}" srcOrd="0" destOrd="0" parTransId="{25F4BB9C-3292-4686-A635-24CC13EF8B01}" sibTransId="{8ACAA21A-B9A3-4C07-A02C-4B86933FA37E}"/>
    <dgm:cxn modelId="{AD672974-96EB-4820-9D83-07862A71C97F}" type="presOf" srcId="{43A96707-FD12-41C1-98DE-F17BB2EBD250}" destId="{080C8DF1-1C70-45B4-A76C-CA4CE723B516}" srcOrd="0" destOrd="1" presId="urn:microsoft.com/office/officeart/2005/8/layout/process1"/>
    <dgm:cxn modelId="{F9A15AA4-2385-4DF6-BE10-D11FD4F94BD7}" srcId="{DEBF8532-3B11-492C-8F30-731304054448}" destId="{C89D1922-07D4-4364-85B0-4324C100A177}" srcOrd="0" destOrd="0" parTransId="{6C1C8465-65FD-43ED-8F4D-ECE81C3B1D2B}" sibTransId="{5AF45199-CC8C-46E4-A1FA-DD23503B94A8}"/>
    <dgm:cxn modelId="{8F4264B2-92B3-4C28-BC6E-7C5A1D8FBC91}" srcId="{9877FAE0-B615-4A50-91B4-EF887B122991}" destId="{26094F9D-2EF7-4897-B085-3F63938AE347}" srcOrd="0" destOrd="0" parTransId="{AF651C0C-24C0-43CE-A33E-8F288472B60D}" sibTransId="{8B84C877-F41C-4206-A7B2-14A9EAB6EE7C}"/>
    <dgm:cxn modelId="{E8EB3FC1-07CC-47C7-BACF-E2D669BE5C87}" type="presOf" srcId="{02ABE5E2-0FB4-4AC1-B6A0-27487142E25F}" destId="{080C8DF1-1C70-45B4-A76C-CA4CE723B516}" srcOrd="0" destOrd="0" presId="urn:microsoft.com/office/officeart/2005/8/layout/process1"/>
    <dgm:cxn modelId="{5F5C67C5-3387-4788-A316-F8BF7F8953E2}" type="presOf" srcId="{5AF45199-CC8C-46E4-A1FA-DD23503B94A8}" destId="{917C67CC-3F37-47BB-AD29-A2B7E355E5FD}" srcOrd="1" destOrd="0" presId="urn:microsoft.com/office/officeart/2005/8/layout/process1"/>
    <dgm:cxn modelId="{0BE03FDC-6AFF-4649-98EC-14CF2E445075}" type="presOf" srcId="{EE31D411-435E-466B-8C24-779755C0D515}" destId="{0D706F09-AAC1-4FC1-AF19-675042B97C0C}" srcOrd="0" destOrd="0" presId="urn:microsoft.com/office/officeart/2005/8/layout/process1"/>
    <dgm:cxn modelId="{0010ACE3-862E-4ECB-B837-DB76F2141E6A}" type="presOf" srcId="{9877FAE0-B615-4A50-91B4-EF887B122991}" destId="{BACAEB02-B9B9-44FF-A32F-149BAC787627}" srcOrd="0" destOrd="0" presId="urn:microsoft.com/office/officeart/2005/8/layout/process1"/>
    <dgm:cxn modelId="{B0959AE4-E48A-4440-9C99-A6B7B3F2D25A}" type="presOf" srcId="{DEBF8532-3B11-492C-8F30-731304054448}" destId="{EA8E1907-8FA9-4F6F-8747-D6A1C8E39711}" srcOrd="0" destOrd="0" presId="urn:microsoft.com/office/officeart/2005/8/layout/process1"/>
    <dgm:cxn modelId="{861877E9-8632-41AB-9437-6400EB4EFAA5}" type="presOf" srcId="{31272BB6-DA0E-4697-9A27-C7195F3FFE3A}" destId="{3E28151D-4F23-4651-8447-44A1E1C880A3}" srcOrd="1" destOrd="0" presId="urn:microsoft.com/office/officeart/2005/8/layout/process1"/>
    <dgm:cxn modelId="{9B3F1AEB-865A-4EC6-A349-0C83C4784CF7}" type="presOf" srcId="{C89D1922-07D4-4364-85B0-4324C100A177}" destId="{A2BE970A-DB51-4D9C-A7E2-2D38F32A32F4}" srcOrd="0" destOrd="0" presId="urn:microsoft.com/office/officeart/2005/8/layout/process1"/>
    <dgm:cxn modelId="{B81220F9-8E56-467F-855A-AD41DCC2DB00}" type="presOf" srcId="{F84D0932-6F7D-4F44-9573-EA94A84602F2}" destId="{93BBCD6B-013A-4AED-8E50-39B7B4A3DA4C}" srcOrd="0" destOrd="0" presId="urn:microsoft.com/office/officeart/2005/8/layout/process1"/>
    <dgm:cxn modelId="{9B8D0681-301E-40F0-9841-D09A92633F5F}" type="presParOf" srcId="{EA8E1907-8FA9-4F6F-8747-D6A1C8E39711}" destId="{A2BE970A-DB51-4D9C-A7E2-2D38F32A32F4}" srcOrd="0" destOrd="0" presId="urn:microsoft.com/office/officeart/2005/8/layout/process1"/>
    <dgm:cxn modelId="{04CC2FEF-6288-453C-BD6B-7BADEFB71A71}" type="presParOf" srcId="{EA8E1907-8FA9-4F6F-8747-D6A1C8E39711}" destId="{FCB41E8D-6AB6-4D0C-BFC5-3456368D1E26}" srcOrd="1" destOrd="0" presId="urn:microsoft.com/office/officeart/2005/8/layout/process1"/>
    <dgm:cxn modelId="{6B8053C4-3AFF-48AE-9B0F-34DA541D908C}" type="presParOf" srcId="{FCB41E8D-6AB6-4D0C-BFC5-3456368D1E26}" destId="{917C67CC-3F37-47BB-AD29-A2B7E355E5FD}" srcOrd="0" destOrd="0" presId="urn:microsoft.com/office/officeart/2005/8/layout/process1"/>
    <dgm:cxn modelId="{36ECD518-3A94-40A6-BF43-914C21FBBACA}" type="presParOf" srcId="{EA8E1907-8FA9-4F6F-8747-D6A1C8E39711}" destId="{BACAEB02-B9B9-44FF-A32F-149BAC787627}" srcOrd="2" destOrd="0" presId="urn:microsoft.com/office/officeart/2005/8/layout/process1"/>
    <dgm:cxn modelId="{E934E588-4BB8-4318-B7C6-B74F33AF0F59}" type="presParOf" srcId="{EA8E1907-8FA9-4F6F-8747-D6A1C8E39711}" destId="{93BBCD6B-013A-4AED-8E50-39B7B4A3DA4C}" srcOrd="3" destOrd="0" presId="urn:microsoft.com/office/officeart/2005/8/layout/process1"/>
    <dgm:cxn modelId="{3653D4A6-E431-49D4-9EAA-E27AD763EA7D}" type="presParOf" srcId="{93BBCD6B-013A-4AED-8E50-39B7B4A3DA4C}" destId="{05492CF7-3BEB-4B9D-84A6-8DC5BF961CDD}" srcOrd="0" destOrd="0" presId="urn:microsoft.com/office/officeart/2005/8/layout/process1"/>
    <dgm:cxn modelId="{CF82CE8C-B5E3-4D9B-BBED-F51899D42BD2}" type="presParOf" srcId="{EA8E1907-8FA9-4F6F-8747-D6A1C8E39711}" destId="{0D706F09-AAC1-4FC1-AF19-675042B97C0C}" srcOrd="4" destOrd="0" presId="urn:microsoft.com/office/officeart/2005/8/layout/process1"/>
    <dgm:cxn modelId="{A5B3396C-08BC-4549-91E1-D4930518440D}" type="presParOf" srcId="{EA8E1907-8FA9-4F6F-8747-D6A1C8E39711}" destId="{EA6F3356-102D-4C56-9084-7C517F8C8411}" srcOrd="5" destOrd="0" presId="urn:microsoft.com/office/officeart/2005/8/layout/process1"/>
    <dgm:cxn modelId="{AB490D23-0E46-4FFB-A62A-C85F57B7E2EF}" type="presParOf" srcId="{EA6F3356-102D-4C56-9084-7C517F8C8411}" destId="{3E28151D-4F23-4651-8447-44A1E1C880A3}" srcOrd="0" destOrd="0" presId="urn:microsoft.com/office/officeart/2005/8/layout/process1"/>
    <dgm:cxn modelId="{76092CA1-B95C-459B-A93A-92CD8FDAFA3E}" type="presParOf" srcId="{EA8E1907-8FA9-4F6F-8747-D6A1C8E39711}" destId="{080C8DF1-1C70-45B4-A76C-CA4CE723B51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4C198F-76BB-4BD2-BE6C-FDC8688CE60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035EF5F-9640-4686-8235-52EF536AB428}">
      <dgm:prSet custT="1"/>
      <dgm:spPr/>
      <dgm:t>
        <a:bodyPr/>
        <a:lstStyle/>
        <a:p>
          <a:pPr>
            <a:lnSpc>
              <a:spcPct val="100000"/>
            </a:lnSpc>
            <a:defRPr cap="all"/>
          </a:pPr>
          <a:r>
            <a:rPr lang="en-US" sz="1800"/>
            <a:t>No matter how the world decides to tackle AIS Spoofing, our generation will be on watch when the change is implemented. </a:t>
          </a:r>
        </a:p>
      </dgm:t>
    </dgm:pt>
    <dgm:pt modelId="{5CD6A2AD-95EF-4BEB-9950-AF368886C9B1}" type="parTrans" cxnId="{32CD9DBC-3E74-4E51-A13E-3232BBC96474}">
      <dgm:prSet/>
      <dgm:spPr/>
      <dgm:t>
        <a:bodyPr/>
        <a:lstStyle/>
        <a:p>
          <a:endParaRPr lang="en-US"/>
        </a:p>
      </dgm:t>
    </dgm:pt>
    <dgm:pt modelId="{A2F79AC4-43A5-4F28-B3D9-9A95DE187C02}" type="sibTrans" cxnId="{32CD9DBC-3E74-4E51-A13E-3232BBC96474}">
      <dgm:prSet/>
      <dgm:spPr/>
      <dgm:t>
        <a:bodyPr/>
        <a:lstStyle/>
        <a:p>
          <a:endParaRPr lang="en-US"/>
        </a:p>
      </dgm:t>
    </dgm:pt>
    <dgm:pt modelId="{E40482F9-BFA3-4527-9AC5-A74F88D69D46}">
      <dgm:prSet custT="1"/>
      <dgm:spPr/>
      <dgm:t>
        <a:bodyPr/>
        <a:lstStyle/>
        <a:p>
          <a:pPr>
            <a:lnSpc>
              <a:spcPct val="100000"/>
            </a:lnSpc>
            <a:defRPr cap="all"/>
          </a:pPr>
          <a:r>
            <a:rPr lang="en-US" sz="1600"/>
            <a:t>Understanding how to spot AIS spoofing, and what an anti-spoofing software update Entails</a:t>
          </a:r>
        </a:p>
      </dgm:t>
    </dgm:pt>
    <dgm:pt modelId="{FFFAB17D-FB27-48D3-A2B6-EB7C55A5FE04}" type="parTrans" cxnId="{6134CA28-C139-4294-B4D1-BFCA8FCD4B81}">
      <dgm:prSet/>
      <dgm:spPr/>
      <dgm:t>
        <a:bodyPr/>
        <a:lstStyle/>
        <a:p>
          <a:endParaRPr lang="en-US"/>
        </a:p>
      </dgm:t>
    </dgm:pt>
    <dgm:pt modelId="{E4BAFDF6-215F-4717-8BE0-5D6398BECED0}" type="sibTrans" cxnId="{6134CA28-C139-4294-B4D1-BFCA8FCD4B81}">
      <dgm:prSet/>
      <dgm:spPr/>
      <dgm:t>
        <a:bodyPr/>
        <a:lstStyle/>
        <a:p>
          <a:endParaRPr lang="en-US"/>
        </a:p>
      </dgm:t>
    </dgm:pt>
    <dgm:pt modelId="{FDD7E9EF-6FF6-4DAC-9981-1F703A38B693}">
      <dgm:prSet/>
      <dgm:spPr/>
      <dgm:t>
        <a:bodyPr/>
        <a:lstStyle/>
        <a:p>
          <a:pPr>
            <a:lnSpc>
              <a:spcPct val="100000"/>
            </a:lnSpc>
            <a:defRPr cap="all"/>
          </a:pPr>
          <a:r>
            <a:rPr lang="en-US"/>
            <a:t>Be aware that GPS and AIS data may not always be reliable, so keep sharp on your navigation skills. </a:t>
          </a:r>
        </a:p>
      </dgm:t>
    </dgm:pt>
    <dgm:pt modelId="{BD358F59-8BFB-41DE-9036-67A03D5B1237}" type="parTrans" cxnId="{4CB69EB6-2F81-4577-B31E-6D4261D90E05}">
      <dgm:prSet/>
      <dgm:spPr/>
      <dgm:t>
        <a:bodyPr/>
        <a:lstStyle/>
        <a:p>
          <a:endParaRPr lang="en-US"/>
        </a:p>
      </dgm:t>
    </dgm:pt>
    <dgm:pt modelId="{88980DAC-E211-4D9F-AAFD-68874BE27724}" type="sibTrans" cxnId="{4CB69EB6-2F81-4577-B31E-6D4261D90E05}">
      <dgm:prSet/>
      <dgm:spPr/>
      <dgm:t>
        <a:bodyPr/>
        <a:lstStyle/>
        <a:p>
          <a:endParaRPr lang="en-US"/>
        </a:p>
      </dgm:t>
    </dgm:pt>
    <dgm:pt modelId="{76E5BC4E-CDF8-45E5-9FA6-F93C0235698C}" type="pres">
      <dgm:prSet presAssocID="{324C198F-76BB-4BD2-BE6C-FDC8688CE607}" presName="root" presStyleCnt="0">
        <dgm:presLayoutVars>
          <dgm:dir/>
          <dgm:resizeHandles val="exact"/>
        </dgm:presLayoutVars>
      </dgm:prSet>
      <dgm:spPr/>
    </dgm:pt>
    <dgm:pt modelId="{B9106168-E287-48EE-AA91-38E607765EB9}" type="pres">
      <dgm:prSet presAssocID="{8035EF5F-9640-4686-8235-52EF536AB428}" presName="compNode" presStyleCnt="0"/>
      <dgm:spPr/>
    </dgm:pt>
    <dgm:pt modelId="{ABBEC5F7-016F-4CDA-9C72-9FB6878310E2}" type="pres">
      <dgm:prSet presAssocID="{8035EF5F-9640-4686-8235-52EF536AB428}" presName="iconBgRect" presStyleLbl="bgShp" presStyleIdx="0" presStyleCnt="3"/>
      <dgm:spPr>
        <a:prstGeom prst="round2DiagRect">
          <a:avLst>
            <a:gd name="adj1" fmla="val 29727"/>
            <a:gd name="adj2" fmla="val 0"/>
          </a:avLst>
        </a:prstGeom>
      </dgm:spPr>
    </dgm:pt>
    <dgm:pt modelId="{9BF2DB01-540B-4BDF-87CC-A51397EEDA86}" type="pres">
      <dgm:prSet presAssocID="{8035EF5F-9640-4686-8235-52EF536AB42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15D50C41-75A0-4783-AD93-71D8862A71B9}" type="pres">
      <dgm:prSet presAssocID="{8035EF5F-9640-4686-8235-52EF536AB428}" presName="spaceRect" presStyleCnt="0"/>
      <dgm:spPr/>
    </dgm:pt>
    <dgm:pt modelId="{007909B5-7393-4B5A-B3A0-A458934CF360}" type="pres">
      <dgm:prSet presAssocID="{8035EF5F-9640-4686-8235-52EF536AB428}" presName="textRect" presStyleLbl="revTx" presStyleIdx="0" presStyleCnt="3">
        <dgm:presLayoutVars>
          <dgm:chMax val="1"/>
          <dgm:chPref val="1"/>
        </dgm:presLayoutVars>
      </dgm:prSet>
      <dgm:spPr/>
    </dgm:pt>
    <dgm:pt modelId="{33B0001F-0D89-45D0-98A8-8A289BE1ABC9}" type="pres">
      <dgm:prSet presAssocID="{A2F79AC4-43A5-4F28-B3D9-9A95DE187C02}" presName="sibTrans" presStyleCnt="0"/>
      <dgm:spPr/>
    </dgm:pt>
    <dgm:pt modelId="{C675164A-C152-4867-8204-32383E81E028}" type="pres">
      <dgm:prSet presAssocID="{E40482F9-BFA3-4527-9AC5-A74F88D69D46}" presName="compNode" presStyleCnt="0"/>
      <dgm:spPr/>
    </dgm:pt>
    <dgm:pt modelId="{53945C2E-5C55-4B80-B768-C91CC76B62EF}" type="pres">
      <dgm:prSet presAssocID="{E40482F9-BFA3-4527-9AC5-A74F88D69D46}" presName="iconBgRect" presStyleLbl="bgShp" presStyleIdx="1" presStyleCnt="3"/>
      <dgm:spPr>
        <a:prstGeom prst="round2DiagRect">
          <a:avLst>
            <a:gd name="adj1" fmla="val 29727"/>
            <a:gd name="adj2" fmla="val 0"/>
          </a:avLst>
        </a:prstGeom>
      </dgm:spPr>
    </dgm:pt>
    <dgm:pt modelId="{567B53C9-0A84-4F19-81DA-4C11F88406ED}" type="pres">
      <dgm:prSet presAssocID="{E40482F9-BFA3-4527-9AC5-A74F88D69D4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B72688DD-EBC7-426E-937A-F627B4608586}" type="pres">
      <dgm:prSet presAssocID="{E40482F9-BFA3-4527-9AC5-A74F88D69D46}" presName="spaceRect" presStyleCnt="0"/>
      <dgm:spPr/>
    </dgm:pt>
    <dgm:pt modelId="{DFA4CE4E-5EBE-4B86-ABA1-327E028F9DAC}" type="pres">
      <dgm:prSet presAssocID="{E40482F9-BFA3-4527-9AC5-A74F88D69D46}" presName="textRect" presStyleLbl="revTx" presStyleIdx="1" presStyleCnt="3">
        <dgm:presLayoutVars>
          <dgm:chMax val="1"/>
          <dgm:chPref val="1"/>
        </dgm:presLayoutVars>
      </dgm:prSet>
      <dgm:spPr/>
    </dgm:pt>
    <dgm:pt modelId="{BD821B2D-4DC8-49BB-B830-A7F53EFE52F3}" type="pres">
      <dgm:prSet presAssocID="{E4BAFDF6-215F-4717-8BE0-5D6398BECED0}" presName="sibTrans" presStyleCnt="0"/>
      <dgm:spPr/>
    </dgm:pt>
    <dgm:pt modelId="{5E06B277-4D79-49A1-A413-9A769E8DE6DC}" type="pres">
      <dgm:prSet presAssocID="{FDD7E9EF-6FF6-4DAC-9981-1F703A38B693}" presName="compNode" presStyleCnt="0"/>
      <dgm:spPr/>
    </dgm:pt>
    <dgm:pt modelId="{2174DE4A-0466-4EF7-BE63-63FCE8BD8ABF}" type="pres">
      <dgm:prSet presAssocID="{FDD7E9EF-6FF6-4DAC-9981-1F703A38B693}" presName="iconBgRect" presStyleLbl="bgShp" presStyleIdx="2" presStyleCnt="3"/>
      <dgm:spPr>
        <a:prstGeom prst="round2DiagRect">
          <a:avLst>
            <a:gd name="adj1" fmla="val 29727"/>
            <a:gd name="adj2" fmla="val 0"/>
          </a:avLst>
        </a:prstGeom>
      </dgm:spPr>
    </dgm:pt>
    <dgm:pt modelId="{E682D37A-108B-4B26-8F1C-0CF9D79B219F}" type="pres">
      <dgm:prSet presAssocID="{FDD7E9EF-6FF6-4DAC-9981-1F703A38B69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tellite"/>
        </a:ext>
      </dgm:extLst>
    </dgm:pt>
    <dgm:pt modelId="{1BD5F2BC-C870-4A51-BCA8-B0D5A6C5D1FF}" type="pres">
      <dgm:prSet presAssocID="{FDD7E9EF-6FF6-4DAC-9981-1F703A38B693}" presName="spaceRect" presStyleCnt="0"/>
      <dgm:spPr/>
    </dgm:pt>
    <dgm:pt modelId="{F8060409-C811-468C-A5B2-7ED28C95FB4C}" type="pres">
      <dgm:prSet presAssocID="{FDD7E9EF-6FF6-4DAC-9981-1F703A38B693}" presName="textRect" presStyleLbl="revTx" presStyleIdx="2" presStyleCnt="3">
        <dgm:presLayoutVars>
          <dgm:chMax val="1"/>
          <dgm:chPref val="1"/>
        </dgm:presLayoutVars>
      </dgm:prSet>
      <dgm:spPr/>
    </dgm:pt>
  </dgm:ptLst>
  <dgm:cxnLst>
    <dgm:cxn modelId="{6134CA28-C139-4294-B4D1-BFCA8FCD4B81}" srcId="{324C198F-76BB-4BD2-BE6C-FDC8688CE607}" destId="{E40482F9-BFA3-4527-9AC5-A74F88D69D46}" srcOrd="1" destOrd="0" parTransId="{FFFAB17D-FB27-48D3-A2B6-EB7C55A5FE04}" sibTransId="{E4BAFDF6-215F-4717-8BE0-5D6398BECED0}"/>
    <dgm:cxn modelId="{39A0284C-FCE3-4490-975E-C2110FC25F52}" type="presOf" srcId="{8035EF5F-9640-4686-8235-52EF536AB428}" destId="{007909B5-7393-4B5A-B3A0-A458934CF360}" srcOrd="0" destOrd="0" presId="urn:microsoft.com/office/officeart/2018/5/layout/IconLeafLabelList"/>
    <dgm:cxn modelId="{03F8D855-9B50-449D-9AB3-0A3AA679ACEE}" type="presOf" srcId="{E40482F9-BFA3-4527-9AC5-A74F88D69D46}" destId="{DFA4CE4E-5EBE-4B86-ABA1-327E028F9DAC}" srcOrd="0" destOrd="0" presId="urn:microsoft.com/office/officeart/2018/5/layout/IconLeafLabelList"/>
    <dgm:cxn modelId="{062BCD8D-C57A-45F5-915F-93D3F499FC0D}" type="presOf" srcId="{FDD7E9EF-6FF6-4DAC-9981-1F703A38B693}" destId="{F8060409-C811-468C-A5B2-7ED28C95FB4C}" srcOrd="0" destOrd="0" presId="urn:microsoft.com/office/officeart/2018/5/layout/IconLeafLabelList"/>
    <dgm:cxn modelId="{4CB69EB6-2F81-4577-B31E-6D4261D90E05}" srcId="{324C198F-76BB-4BD2-BE6C-FDC8688CE607}" destId="{FDD7E9EF-6FF6-4DAC-9981-1F703A38B693}" srcOrd="2" destOrd="0" parTransId="{BD358F59-8BFB-41DE-9036-67A03D5B1237}" sibTransId="{88980DAC-E211-4D9F-AAFD-68874BE27724}"/>
    <dgm:cxn modelId="{32CD9DBC-3E74-4E51-A13E-3232BBC96474}" srcId="{324C198F-76BB-4BD2-BE6C-FDC8688CE607}" destId="{8035EF5F-9640-4686-8235-52EF536AB428}" srcOrd="0" destOrd="0" parTransId="{5CD6A2AD-95EF-4BEB-9950-AF368886C9B1}" sibTransId="{A2F79AC4-43A5-4F28-B3D9-9A95DE187C02}"/>
    <dgm:cxn modelId="{C9E666F1-9E98-4B9B-90F9-3F0EA4C2D5A2}" type="presOf" srcId="{324C198F-76BB-4BD2-BE6C-FDC8688CE607}" destId="{76E5BC4E-CDF8-45E5-9FA6-F93C0235698C}" srcOrd="0" destOrd="0" presId="urn:microsoft.com/office/officeart/2018/5/layout/IconLeafLabelList"/>
    <dgm:cxn modelId="{9BBA5B7C-3393-409D-80B2-4515FE950172}" type="presParOf" srcId="{76E5BC4E-CDF8-45E5-9FA6-F93C0235698C}" destId="{B9106168-E287-48EE-AA91-38E607765EB9}" srcOrd="0" destOrd="0" presId="urn:microsoft.com/office/officeart/2018/5/layout/IconLeafLabelList"/>
    <dgm:cxn modelId="{3B3F3E5D-6F09-4268-BE84-69E0692DF4BB}" type="presParOf" srcId="{B9106168-E287-48EE-AA91-38E607765EB9}" destId="{ABBEC5F7-016F-4CDA-9C72-9FB6878310E2}" srcOrd="0" destOrd="0" presId="urn:microsoft.com/office/officeart/2018/5/layout/IconLeafLabelList"/>
    <dgm:cxn modelId="{0CAFEE33-AF2D-4AD2-B370-0A84657D0D74}" type="presParOf" srcId="{B9106168-E287-48EE-AA91-38E607765EB9}" destId="{9BF2DB01-540B-4BDF-87CC-A51397EEDA86}" srcOrd="1" destOrd="0" presId="urn:microsoft.com/office/officeart/2018/5/layout/IconLeafLabelList"/>
    <dgm:cxn modelId="{DE1CEF9F-72B0-49C8-BE3B-007FAEEBD6D6}" type="presParOf" srcId="{B9106168-E287-48EE-AA91-38E607765EB9}" destId="{15D50C41-75A0-4783-AD93-71D8862A71B9}" srcOrd="2" destOrd="0" presId="urn:microsoft.com/office/officeart/2018/5/layout/IconLeafLabelList"/>
    <dgm:cxn modelId="{2385BC3C-E418-4576-BEAD-FD751CA16AF7}" type="presParOf" srcId="{B9106168-E287-48EE-AA91-38E607765EB9}" destId="{007909B5-7393-4B5A-B3A0-A458934CF360}" srcOrd="3" destOrd="0" presId="urn:microsoft.com/office/officeart/2018/5/layout/IconLeafLabelList"/>
    <dgm:cxn modelId="{1FD0F189-6137-4FED-AA8E-E44AE17CEF8C}" type="presParOf" srcId="{76E5BC4E-CDF8-45E5-9FA6-F93C0235698C}" destId="{33B0001F-0D89-45D0-98A8-8A289BE1ABC9}" srcOrd="1" destOrd="0" presId="urn:microsoft.com/office/officeart/2018/5/layout/IconLeafLabelList"/>
    <dgm:cxn modelId="{C3706BE3-C282-4E1C-AFD4-E857FE05F5D3}" type="presParOf" srcId="{76E5BC4E-CDF8-45E5-9FA6-F93C0235698C}" destId="{C675164A-C152-4867-8204-32383E81E028}" srcOrd="2" destOrd="0" presId="urn:microsoft.com/office/officeart/2018/5/layout/IconLeafLabelList"/>
    <dgm:cxn modelId="{D4ABD2FE-5E9D-45B0-A1AD-EA5E88983930}" type="presParOf" srcId="{C675164A-C152-4867-8204-32383E81E028}" destId="{53945C2E-5C55-4B80-B768-C91CC76B62EF}" srcOrd="0" destOrd="0" presId="urn:microsoft.com/office/officeart/2018/5/layout/IconLeafLabelList"/>
    <dgm:cxn modelId="{258ED24D-A4A3-4C4F-9A99-82E4D337B0BC}" type="presParOf" srcId="{C675164A-C152-4867-8204-32383E81E028}" destId="{567B53C9-0A84-4F19-81DA-4C11F88406ED}" srcOrd="1" destOrd="0" presId="urn:microsoft.com/office/officeart/2018/5/layout/IconLeafLabelList"/>
    <dgm:cxn modelId="{CC147E70-B612-4979-B82C-49E0633CD4E4}" type="presParOf" srcId="{C675164A-C152-4867-8204-32383E81E028}" destId="{B72688DD-EBC7-426E-937A-F627B4608586}" srcOrd="2" destOrd="0" presId="urn:microsoft.com/office/officeart/2018/5/layout/IconLeafLabelList"/>
    <dgm:cxn modelId="{19832265-0D7C-41F8-80DE-3D8DBFE5A9E8}" type="presParOf" srcId="{C675164A-C152-4867-8204-32383E81E028}" destId="{DFA4CE4E-5EBE-4B86-ABA1-327E028F9DAC}" srcOrd="3" destOrd="0" presId="urn:microsoft.com/office/officeart/2018/5/layout/IconLeafLabelList"/>
    <dgm:cxn modelId="{51C76D94-6348-4978-B716-0B261BBD4B9F}" type="presParOf" srcId="{76E5BC4E-CDF8-45E5-9FA6-F93C0235698C}" destId="{BD821B2D-4DC8-49BB-B830-A7F53EFE52F3}" srcOrd="3" destOrd="0" presId="urn:microsoft.com/office/officeart/2018/5/layout/IconLeafLabelList"/>
    <dgm:cxn modelId="{484E6278-56CE-41BA-94BA-286C6EB7688D}" type="presParOf" srcId="{76E5BC4E-CDF8-45E5-9FA6-F93C0235698C}" destId="{5E06B277-4D79-49A1-A413-9A769E8DE6DC}" srcOrd="4" destOrd="0" presId="urn:microsoft.com/office/officeart/2018/5/layout/IconLeafLabelList"/>
    <dgm:cxn modelId="{462B595D-3BC5-4F31-AF7D-AA1B00579D07}" type="presParOf" srcId="{5E06B277-4D79-49A1-A413-9A769E8DE6DC}" destId="{2174DE4A-0466-4EF7-BE63-63FCE8BD8ABF}" srcOrd="0" destOrd="0" presId="urn:microsoft.com/office/officeart/2018/5/layout/IconLeafLabelList"/>
    <dgm:cxn modelId="{0FB84D24-2A14-41FD-B9A6-608D75FAEF8A}" type="presParOf" srcId="{5E06B277-4D79-49A1-A413-9A769E8DE6DC}" destId="{E682D37A-108B-4B26-8F1C-0CF9D79B219F}" srcOrd="1" destOrd="0" presId="urn:microsoft.com/office/officeart/2018/5/layout/IconLeafLabelList"/>
    <dgm:cxn modelId="{FA38CCBC-B40D-4D9C-9D5E-065177855D26}" type="presParOf" srcId="{5E06B277-4D79-49A1-A413-9A769E8DE6DC}" destId="{1BD5F2BC-C870-4A51-BCA8-B0D5A6C5D1FF}" srcOrd="2" destOrd="0" presId="urn:microsoft.com/office/officeart/2018/5/layout/IconLeafLabelList"/>
    <dgm:cxn modelId="{686FBD2D-358B-4310-A17E-D4F6730119B2}" type="presParOf" srcId="{5E06B277-4D79-49A1-A413-9A769E8DE6DC}" destId="{F8060409-C811-468C-A5B2-7ED28C95FB4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B921B2-5A00-48EB-8645-27EC45F0B9F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5547286-E812-43D3-9922-5A2B4E1E4F0A}">
      <dgm:prSet/>
      <dgm:spPr/>
      <dgm:t>
        <a:bodyPr/>
        <a:lstStyle/>
        <a:p>
          <a:pPr>
            <a:lnSpc>
              <a:spcPct val="100000"/>
            </a:lnSpc>
          </a:pPr>
          <a:r>
            <a:rPr lang="en-US"/>
            <a:t>(1)	What solution do you think is the best? Is there something obvious I didn’t think of?</a:t>
          </a:r>
        </a:p>
      </dgm:t>
    </dgm:pt>
    <dgm:pt modelId="{DB99C9D8-6EA3-4DA0-9CEA-D44F85914CE8}" type="parTrans" cxnId="{DBE60296-064A-4ADB-B72C-345A58AD8AEC}">
      <dgm:prSet/>
      <dgm:spPr/>
      <dgm:t>
        <a:bodyPr/>
        <a:lstStyle/>
        <a:p>
          <a:endParaRPr lang="en-US"/>
        </a:p>
      </dgm:t>
    </dgm:pt>
    <dgm:pt modelId="{2D8EAE73-6FD3-42E6-B676-CB6943D06293}" type="sibTrans" cxnId="{DBE60296-064A-4ADB-B72C-345A58AD8AEC}">
      <dgm:prSet/>
      <dgm:spPr/>
      <dgm:t>
        <a:bodyPr/>
        <a:lstStyle/>
        <a:p>
          <a:endParaRPr lang="en-US"/>
        </a:p>
      </dgm:t>
    </dgm:pt>
    <dgm:pt modelId="{5E170DB3-1E69-4111-929F-9536B6577F31}">
      <dgm:prSet/>
      <dgm:spPr/>
      <dgm:t>
        <a:bodyPr/>
        <a:lstStyle/>
        <a:p>
          <a:pPr>
            <a:lnSpc>
              <a:spcPct val="100000"/>
            </a:lnSpc>
          </a:pPr>
          <a:r>
            <a:rPr lang="en-US"/>
            <a:t>(2)	What should be the role of law enforcement in such a case? Can detection of probable spoofing be an actionable reason to get a warrant?</a:t>
          </a:r>
        </a:p>
      </dgm:t>
    </dgm:pt>
    <dgm:pt modelId="{00DD4ECE-3751-4632-8F95-E45701B028EE}" type="parTrans" cxnId="{1127B8A9-4258-4714-B53F-F82BC2B8815F}">
      <dgm:prSet/>
      <dgm:spPr/>
      <dgm:t>
        <a:bodyPr/>
        <a:lstStyle/>
        <a:p>
          <a:endParaRPr lang="en-US"/>
        </a:p>
      </dgm:t>
    </dgm:pt>
    <dgm:pt modelId="{117BF3D7-EE5A-4D62-9513-69B4F206C0D8}" type="sibTrans" cxnId="{1127B8A9-4258-4714-B53F-F82BC2B8815F}">
      <dgm:prSet/>
      <dgm:spPr/>
      <dgm:t>
        <a:bodyPr/>
        <a:lstStyle/>
        <a:p>
          <a:endParaRPr lang="en-US"/>
        </a:p>
      </dgm:t>
    </dgm:pt>
    <dgm:pt modelId="{4A47981A-9B0B-44A3-B4D1-9612ABF1409A}">
      <dgm:prSet/>
      <dgm:spPr/>
      <dgm:t>
        <a:bodyPr/>
        <a:lstStyle/>
        <a:p>
          <a:pPr>
            <a:lnSpc>
              <a:spcPct val="100000"/>
            </a:lnSpc>
          </a:pPr>
          <a:r>
            <a:rPr lang="en-US"/>
            <a:t>(3)	What kinds of spoofing attacks might still get through the solution we picked?</a:t>
          </a:r>
        </a:p>
      </dgm:t>
    </dgm:pt>
    <dgm:pt modelId="{0931DFAE-3D2E-48B4-A030-6AF322405B21}" type="parTrans" cxnId="{01F5F17D-FE15-4770-AD06-B00E62F52629}">
      <dgm:prSet/>
      <dgm:spPr/>
      <dgm:t>
        <a:bodyPr/>
        <a:lstStyle/>
        <a:p>
          <a:endParaRPr lang="en-US"/>
        </a:p>
      </dgm:t>
    </dgm:pt>
    <dgm:pt modelId="{78DE4CA7-829B-4D35-8922-D18DE898BAA7}" type="sibTrans" cxnId="{01F5F17D-FE15-4770-AD06-B00E62F52629}">
      <dgm:prSet/>
      <dgm:spPr/>
      <dgm:t>
        <a:bodyPr/>
        <a:lstStyle/>
        <a:p>
          <a:endParaRPr lang="en-US"/>
        </a:p>
      </dgm:t>
    </dgm:pt>
    <dgm:pt modelId="{475B24BC-F282-4E90-BDD2-6DB690EC2E85}">
      <dgm:prSet/>
      <dgm:spPr/>
      <dgm:t>
        <a:bodyPr/>
        <a:lstStyle/>
        <a:p>
          <a:pPr>
            <a:lnSpc>
              <a:spcPct val="100000"/>
            </a:lnSpc>
          </a:pPr>
          <a:r>
            <a:rPr lang="en-US"/>
            <a:t>(4)	Can it be considered an act of war to launch an AIS based cyber attack like in the case of the Defender?</a:t>
          </a:r>
        </a:p>
      </dgm:t>
    </dgm:pt>
    <dgm:pt modelId="{2EBAFE56-A9D9-4B91-AC17-4EFDFBD91261}" type="parTrans" cxnId="{38A519A3-824B-497A-A785-574D0CA60458}">
      <dgm:prSet/>
      <dgm:spPr/>
      <dgm:t>
        <a:bodyPr/>
        <a:lstStyle/>
        <a:p>
          <a:endParaRPr lang="en-US"/>
        </a:p>
      </dgm:t>
    </dgm:pt>
    <dgm:pt modelId="{84F79DC8-3EF0-497E-A213-FB538CBA4F68}" type="sibTrans" cxnId="{38A519A3-824B-497A-A785-574D0CA60458}">
      <dgm:prSet/>
      <dgm:spPr/>
      <dgm:t>
        <a:bodyPr/>
        <a:lstStyle/>
        <a:p>
          <a:endParaRPr lang="en-US"/>
        </a:p>
      </dgm:t>
    </dgm:pt>
    <dgm:pt modelId="{E0625B21-FC02-49AB-B1A5-C43C948989E3}">
      <dgm:prSet/>
      <dgm:spPr/>
      <dgm:t>
        <a:bodyPr/>
        <a:lstStyle/>
        <a:p>
          <a:pPr>
            <a:lnSpc>
              <a:spcPct val="100000"/>
            </a:lnSpc>
          </a:pPr>
          <a:r>
            <a:rPr lang="en-US"/>
            <a:t>(5)	Should the AIS legal requirement be expanded to include more vessels?</a:t>
          </a:r>
        </a:p>
      </dgm:t>
    </dgm:pt>
    <dgm:pt modelId="{E25283C7-F502-4CFF-B12D-462E50AE6C53}" type="parTrans" cxnId="{13665055-6C3C-4710-92DF-7DDE61ACCA24}">
      <dgm:prSet/>
      <dgm:spPr/>
      <dgm:t>
        <a:bodyPr/>
        <a:lstStyle/>
        <a:p>
          <a:endParaRPr lang="en-US"/>
        </a:p>
      </dgm:t>
    </dgm:pt>
    <dgm:pt modelId="{F908831C-B291-47B9-A190-95F49EAEACD3}" type="sibTrans" cxnId="{13665055-6C3C-4710-92DF-7DDE61ACCA24}">
      <dgm:prSet/>
      <dgm:spPr/>
      <dgm:t>
        <a:bodyPr/>
        <a:lstStyle/>
        <a:p>
          <a:endParaRPr lang="en-US"/>
        </a:p>
      </dgm:t>
    </dgm:pt>
    <dgm:pt modelId="{69395E4C-96CA-46A7-BC97-D858C28F0CDE}" type="pres">
      <dgm:prSet presAssocID="{04B921B2-5A00-48EB-8645-27EC45F0B9FA}" presName="root" presStyleCnt="0">
        <dgm:presLayoutVars>
          <dgm:dir/>
          <dgm:resizeHandles val="exact"/>
        </dgm:presLayoutVars>
      </dgm:prSet>
      <dgm:spPr/>
    </dgm:pt>
    <dgm:pt modelId="{5384FC92-6698-4AB3-8171-A7DD289C3A1C}" type="pres">
      <dgm:prSet presAssocID="{C5547286-E812-43D3-9922-5A2B4E1E4F0A}" presName="compNode" presStyleCnt="0"/>
      <dgm:spPr/>
    </dgm:pt>
    <dgm:pt modelId="{3E550B19-4DE2-497B-9214-78C91CA99B89}" type="pres">
      <dgm:prSet presAssocID="{C5547286-E812-43D3-9922-5A2B4E1E4F0A}" presName="bgRect" presStyleLbl="bgShp" presStyleIdx="0" presStyleCnt="5"/>
      <dgm:spPr/>
    </dgm:pt>
    <dgm:pt modelId="{491997CD-29A1-4056-ADDD-E343121DE007}" type="pres">
      <dgm:prSet presAssocID="{C5547286-E812-43D3-9922-5A2B4E1E4F0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26F8200C-5CBD-4B21-932A-40A1360AE9B9}" type="pres">
      <dgm:prSet presAssocID="{C5547286-E812-43D3-9922-5A2B4E1E4F0A}" presName="spaceRect" presStyleCnt="0"/>
      <dgm:spPr/>
    </dgm:pt>
    <dgm:pt modelId="{EDB64A05-E16E-4020-A0FE-5C6B1CC9B7E2}" type="pres">
      <dgm:prSet presAssocID="{C5547286-E812-43D3-9922-5A2B4E1E4F0A}" presName="parTx" presStyleLbl="revTx" presStyleIdx="0" presStyleCnt="5">
        <dgm:presLayoutVars>
          <dgm:chMax val="0"/>
          <dgm:chPref val="0"/>
        </dgm:presLayoutVars>
      </dgm:prSet>
      <dgm:spPr/>
    </dgm:pt>
    <dgm:pt modelId="{4560F9E1-DF61-4908-9976-DE4F75780C67}" type="pres">
      <dgm:prSet presAssocID="{2D8EAE73-6FD3-42E6-B676-CB6943D06293}" presName="sibTrans" presStyleCnt="0"/>
      <dgm:spPr/>
    </dgm:pt>
    <dgm:pt modelId="{797F8B62-D370-4431-BF22-0C00904C747D}" type="pres">
      <dgm:prSet presAssocID="{5E170DB3-1E69-4111-929F-9536B6577F31}" presName="compNode" presStyleCnt="0"/>
      <dgm:spPr/>
    </dgm:pt>
    <dgm:pt modelId="{DD1AAEBF-B425-44B7-8841-61C4205A5551}" type="pres">
      <dgm:prSet presAssocID="{5E170DB3-1E69-4111-929F-9536B6577F31}" presName="bgRect" presStyleLbl="bgShp" presStyleIdx="1" presStyleCnt="5"/>
      <dgm:spPr/>
    </dgm:pt>
    <dgm:pt modelId="{9440D598-148C-4EF9-96FE-0D90FE17732B}" type="pres">
      <dgm:prSet presAssocID="{5E170DB3-1E69-4111-929F-9536B6577F3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9DEE2CDD-552F-4AA6-858F-6D7104F18448}" type="pres">
      <dgm:prSet presAssocID="{5E170DB3-1E69-4111-929F-9536B6577F31}" presName="spaceRect" presStyleCnt="0"/>
      <dgm:spPr/>
    </dgm:pt>
    <dgm:pt modelId="{D2B668D3-A10B-4AA2-8A55-1EF7694D2E82}" type="pres">
      <dgm:prSet presAssocID="{5E170DB3-1E69-4111-929F-9536B6577F31}" presName="parTx" presStyleLbl="revTx" presStyleIdx="1" presStyleCnt="5">
        <dgm:presLayoutVars>
          <dgm:chMax val="0"/>
          <dgm:chPref val="0"/>
        </dgm:presLayoutVars>
      </dgm:prSet>
      <dgm:spPr/>
    </dgm:pt>
    <dgm:pt modelId="{4CC297FA-1854-4F95-9D7D-F50F6CE1C3B3}" type="pres">
      <dgm:prSet presAssocID="{117BF3D7-EE5A-4D62-9513-69B4F206C0D8}" presName="sibTrans" presStyleCnt="0"/>
      <dgm:spPr/>
    </dgm:pt>
    <dgm:pt modelId="{1D1FE744-04B1-4873-AF1A-D970DBA354A1}" type="pres">
      <dgm:prSet presAssocID="{4A47981A-9B0B-44A3-B4D1-9612ABF1409A}" presName="compNode" presStyleCnt="0"/>
      <dgm:spPr/>
    </dgm:pt>
    <dgm:pt modelId="{C99D2CFA-8320-462B-B273-B890BA46B2D7}" type="pres">
      <dgm:prSet presAssocID="{4A47981A-9B0B-44A3-B4D1-9612ABF1409A}" presName="bgRect" presStyleLbl="bgShp" presStyleIdx="2" presStyleCnt="5"/>
      <dgm:spPr/>
    </dgm:pt>
    <dgm:pt modelId="{874CACFD-01E5-4644-A861-B2A1B385357B}" type="pres">
      <dgm:prSet presAssocID="{4A47981A-9B0B-44A3-B4D1-9612ABF1409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6E5C3B82-B57D-487D-AF4B-8C089C14817B}" type="pres">
      <dgm:prSet presAssocID="{4A47981A-9B0B-44A3-B4D1-9612ABF1409A}" presName="spaceRect" presStyleCnt="0"/>
      <dgm:spPr/>
    </dgm:pt>
    <dgm:pt modelId="{67423371-7BB6-4A52-935D-6044714B20EC}" type="pres">
      <dgm:prSet presAssocID="{4A47981A-9B0B-44A3-B4D1-9612ABF1409A}" presName="parTx" presStyleLbl="revTx" presStyleIdx="2" presStyleCnt="5">
        <dgm:presLayoutVars>
          <dgm:chMax val="0"/>
          <dgm:chPref val="0"/>
        </dgm:presLayoutVars>
      </dgm:prSet>
      <dgm:spPr/>
    </dgm:pt>
    <dgm:pt modelId="{9D078B23-E1DE-488A-BDF5-DC2F8F98BCD5}" type="pres">
      <dgm:prSet presAssocID="{78DE4CA7-829B-4D35-8922-D18DE898BAA7}" presName="sibTrans" presStyleCnt="0"/>
      <dgm:spPr/>
    </dgm:pt>
    <dgm:pt modelId="{8EE55259-D331-4E13-8FE7-19795078F203}" type="pres">
      <dgm:prSet presAssocID="{475B24BC-F282-4E90-BDD2-6DB690EC2E85}" presName="compNode" presStyleCnt="0"/>
      <dgm:spPr/>
    </dgm:pt>
    <dgm:pt modelId="{DCE0C108-0D18-4254-A226-6F5BC2E5D347}" type="pres">
      <dgm:prSet presAssocID="{475B24BC-F282-4E90-BDD2-6DB690EC2E85}" presName="bgRect" presStyleLbl="bgShp" presStyleIdx="3" presStyleCnt="5"/>
      <dgm:spPr/>
    </dgm:pt>
    <dgm:pt modelId="{819C69E5-C702-47DF-B714-83A756D678C6}" type="pres">
      <dgm:prSet presAssocID="{475B24BC-F282-4E90-BDD2-6DB690EC2E8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27DABD49-E8F3-4A90-8293-CEA08DA40977}" type="pres">
      <dgm:prSet presAssocID="{475B24BC-F282-4E90-BDD2-6DB690EC2E85}" presName="spaceRect" presStyleCnt="0"/>
      <dgm:spPr/>
    </dgm:pt>
    <dgm:pt modelId="{ACE9C746-8CB0-49FB-989E-78A648B9A000}" type="pres">
      <dgm:prSet presAssocID="{475B24BC-F282-4E90-BDD2-6DB690EC2E85}" presName="parTx" presStyleLbl="revTx" presStyleIdx="3" presStyleCnt="5">
        <dgm:presLayoutVars>
          <dgm:chMax val="0"/>
          <dgm:chPref val="0"/>
        </dgm:presLayoutVars>
      </dgm:prSet>
      <dgm:spPr/>
    </dgm:pt>
    <dgm:pt modelId="{1F184CA4-1CBA-4114-B615-795C0A43AE3E}" type="pres">
      <dgm:prSet presAssocID="{84F79DC8-3EF0-497E-A213-FB538CBA4F68}" presName="sibTrans" presStyleCnt="0"/>
      <dgm:spPr/>
    </dgm:pt>
    <dgm:pt modelId="{3065DC07-8813-4FFA-BA40-56759252DBBE}" type="pres">
      <dgm:prSet presAssocID="{E0625B21-FC02-49AB-B1A5-C43C948989E3}" presName="compNode" presStyleCnt="0"/>
      <dgm:spPr/>
    </dgm:pt>
    <dgm:pt modelId="{51B81C82-5869-4CD8-B23C-49C29AEFE12F}" type="pres">
      <dgm:prSet presAssocID="{E0625B21-FC02-49AB-B1A5-C43C948989E3}" presName="bgRect" presStyleLbl="bgShp" presStyleIdx="4" presStyleCnt="5"/>
      <dgm:spPr/>
    </dgm:pt>
    <dgm:pt modelId="{05973E2E-FB48-474F-8FF0-05E134B518A5}" type="pres">
      <dgm:prSet presAssocID="{E0625B21-FC02-49AB-B1A5-C43C948989E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6AA9861B-0516-4D32-B7B9-64593C162A1B}" type="pres">
      <dgm:prSet presAssocID="{E0625B21-FC02-49AB-B1A5-C43C948989E3}" presName="spaceRect" presStyleCnt="0"/>
      <dgm:spPr/>
    </dgm:pt>
    <dgm:pt modelId="{86B348CF-1976-4D0D-B217-EA53318DA4A3}" type="pres">
      <dgm:prSet presAssocID="{E0625B21-FC02-49AB-B1A5-C43C948989E3}" presName="parTx" presStyleLbl="revTx" presStyleIdx="4" presStyleCnt="5">
        <dgm:presLayoutVars>
          <dgm:chMax val="0"/>
          <dgm:chPref val="0"/>
        </dgm:presLayoutVars>
      </dgm:prSet>
      <dgm:spPr/>
    </dgm:pt>
  </dgm:ptLst>
  <dgm:cxnLst>
    <dgm:cxn modelId="{E9783E38-DE3B-4097-BAA7-592B87126D65}" type="presOf" srcId="{5E170DB3-1E69-4111-929F-9536B6577F31}" destId="{D2B668D3-A10B-4AA2-8A55-1EF7694D2E82}" srcOrd="0" destOrd="0" presId="urn:microsoft.com/office/officeart/2018/2/layout/IconVerticalSolidList"/>
    <dgm:cxn modelId="{33E71B48-BCDC-4ABE-8AEB-9FCE397E1BB4}" type="presOf" srcId="{C5547286-E812-43D3-9922-5A2B4E1E4F0A}" destId="{EDB64A05-E16E-4020-A0FE-5C6B1CC9B7E2}" srcOrd="0" destOrd="0" presId="urn:microsoft.com/office/officeart/2018/2/layout/IconVerticalSolidList"/>
    <dgm:cxn modelId="{13665055-6C3C-4710-92DF-7DDE61ACCA24}" srcId="{04B921B2-5A00-48EB-8645-27EC45F0B9FA}" destId="{E0625B21-FC02-49AB-B1A5-C43C948989E3}" srcOrd="4" destOrd="0" parTransId="{E25283C7-F502-4CFF-B12D-462E50AE6C53}" sibTransId="{F908831C-B291-47B9-A190-95F49EAEACD3}"/>
    <dgm:cxn modelId="{A7F8047A-FAE0-457B-9C4C-D4020356215A}" type="presOf" srcId="{E0625B21-FC02-49AB-B1A5-C43C948989E3}" destId="{86B348CF-1976-4D0D-B217-EA53318DA4A3}" srcOrd="0" destOrd="0" presId="urn:microsoft.com/office/officeart/2018/2/layout/IconVerticalSolidList"/>
    <dgm:cxn modelId="{43C5787B-0831-48AB-91DA-8F66082705E1}" type="presOf" srcId="{04B921B2-5A00-48EB-8645-27EC45F0B9FA}" destId="{69395E4C-96CA-46A7-BC97-D858C28F0CDE}" srcOrd="0" destOrd="0" presId="urn:microsoft.com/office/officeart/2018/2/layout/IconVerticalSolidList"/>
    <dgm:cxn modelId="{01F5F17D-FE15-4770-AD06-B00E62F52629}" srcId="{04B921B2-5A00-48EB-8645-27EC45F0B9FA}" destId="{4A47981A-9B0B-44A3-B4D1-9612ABF1409A}" srcOrd="2" destOrd="0" parTransId="{0931DFAE-3D2E-48B4-A030-6AF322405B21}" sibTransId="{78DE4CA7-829B-4D35-8922-D18DE898BAA7}"/>
    <dgm:cxn modelId="{51F7C08C-9748-46C5-96BC-106F79AE5A01}" type="presOf" srcId="{4A47981A-9B0B-44A3-B4D1-9612ABF1409A}" destId="{67423371-7BB6-4A52-935D-6044714B20EC}" srcOrd="0" destOrd="0" presId="urn:microsoft.com/office/officeart/2018/2/layout/IconVerticalSolidList"/>
    <dgm:cxn modelId="{DBE60296-064A-4ADB-B72C-345A58AD8AEC}" srcId="{04B921B2-5A00-48EB-8645-27EC45F0B9FA}" destId="{C5547286-E812-43D3-9922-5A2B4E1E4F0A}" srcOrd="0" destOrd="0" parTransId="{DB99C9D8-6EA3-4DA0-9CEA-D44F85914CE8}" sibTransId="{2D8EAE73-6FD3-42E6-B676-CB6943D06293}"/>
    <dgm:cxn modelId="{38A519A3-824B-497A-A785-574D0CA60458}" srcId="{04B921B2-5A00-48EB-8645-27EC45F0B9FA}" destId="{475B24BC-F282-4E90-BDD2-6DB690EC2E85}" srcOrd="3" destOrd="0" parTransId="{2EBAFE56-A9D9-4B91-AC17-4EFDFBD91261}" sibTransId="{84F79DC8-3EF0-497E-A213-FB538CBA4F68}"/>
    <dgm:cxn modelId="{1127B8A9-4258-4714-B53F-F82BC2B8815F}" srcId="{04B921B2-5A00-48EB-8645-27EC45F0B9FA}" destId="{5E170DB3-1E69-4111-929F-9536B6577F31}" srcOrd="1" destOrd="0" parTransId="{00DD4ECE-3751-4632-8F95-E45701B028EE}" sibTransId="{117BF3D7-EE5A-4D62-9513-69B4F206C0D8}"/>
    <dgm:cxn modelId="{C258A5DA-7878-4B79-B1E9-3C6D7FD15982}" type="presOf" srcId="{475B24BC-F282-4E90-BDD2-6DB690EC2E85}" destId="{ACE9C746-8CB0-49FB-989E-78A648B9A000}" srcOrd="0" destOrd="0" presId="urn:microsoft.com/office/officeart/2018/2/layout/IconVerticalSolidList"/>
    <dgm:cxn modelId="{D516C65B-C68D-439C-8C82-3D3DD9A01A68}" type="presParOf" srcId="{69395E4C-96CA-46A7-BC97-D858C28F0CDE}" destId="{5384FC92-6698-4AB3-8171-A7DD289C3A1C}" srcOrd="0" destOrd="0" presId="urn:microsoft.com/office/officeart/2018/2/layout/IconVerticalSolidList"/>
    <dgm:cxn modelId="{17E72522-AC03-4E31-B8EE-7168185BE98E}" type="presParOf" srcId="{5384FC92-6698-4AB3-8171-A7DD289C3A1C}" destId="{3E550B19-4DE2-497B-9214-78C91CA99B89}" srcOrd="0" destOrd="0" presId="urn:microsoft.com/office/officeart/2018/2/layout/IconVerticalSolidList"/>
    <dgm:cxn modelId="{80CC292C-4B78-41B8-84E2-FA8B43EB811C}" type="presParOf" srcId="{5384FC92-6698-4AB3-8171-A7DD289C3A1C}" destId="{491997CD-29A1-4056-ADDD-E343121DE007}" srcOrd="1" destOrd="0" presId="urn:microsoft.com/office/officeart/2018/2/layout/IconVerticalSolidList"/>
    <dgm:cxn modelId="{3478C495-304E-46C2-BC8E-1F63ED1501AE}" type="presParOf" srcId="{5384FC92-6698-4AB3-8171-A7DD289C3A1C}" destId="{26F8200C-5CBD-4B21-932A-40A1360AE9B9}" srcOrd="2" destOrd="0" presId="urn:microsoft.com/office/officeart/2018/2/layout/IconVerticalSolidList"/>
    <dgm:cxn modelId="{A4DE6098-EAB5-4088-B7E0-06AD86E4A0A2}" type="presParOf" srcId="{5384FC92-6698-4AB3-8171-A7DD289C3A1C}" destId="{EDB64A05-E16E-4020-A0FE-5C6B1CC9B7E2}" srcOrd="3" destOrd="0" presId="urn:microsoft.com/office/officeart/2018/2/layout/IconVerticalSolidList"/>
    <dgm:cxn modelId="{7D5F185E-3B5A-48F4-852C-C4FC408926CD}" type="presParOf" srcId="{69395E4C-96CA-46A7-BC97-D858C28F0CDE}" destId="{4560F9E1-DF61-4908-9976-DE4F75780C67}" srcOrd="1" destOrd="0" presId="urn:microsoft.com/office/officeart/2018/2/layout/IconVerticalSolidList"/>
    <dgm:cxn modelId="{1B57EE4F-F9DF-492B-82F3-39BFBC5C18A9}" type="presParOf" srcId="{69395E4C-96CA-46A7-BC97-D858C28F0CDE}" destId="{797F8B62-D370-4431-BF22-0C00904C747D}" srcOrd="2" destOrd="0" presId="urn:microsoft.com/office/officeart/2018/2/layout/IconVerticalSolidList"/>
    <dgm:cxn modelId="{F2D8D98F-B18C-4F8E-98EB-D3B7DF1510CE}" type="presParOf" srcId="{797F8B62-D370-4431-BF22-0C00904C747D}" destId="{DD1AAEBF-B425-44B7-8841-61C4205A5551}" srcOrd="0" destOrd="0" presId="urn:microsoft.com/office/officeart/2018/2/layout/IconVerticalSolidList"/>
    <dgm:cxn modelId="{6D8E1A6D-C17F-4F95-A824-2AB31E59FC26}" type="presParOf" srcId="{797F8B62-D370-4431-BF22-0C00904C747D}" destId="{9440D598-148C-4EF9-96FE-0D90FE17732B}" srcOrd="1" destOrd="0" presId="urn:microsoft.com/office/officeart/2018/2/layout/IconVerticalSolidList"/>
    <dgm:cxn modelId="{B9EC0436-1B38-4479-92DB-98233A58AE80}" type="presParOf" srcId="{797F8B62-D370-4431-BF22-0C00904C747D}" destId="{9DEE2CDD-552F-4AA6-858F-6D7104F18448}" srcOrd="2" destOrd="0" presId="urn:microsoft.com/office/officeart/2018/2/layout/IconVerticalSolidList"/>
    <dgm:cxn modelId="{30ABCE2B-BBDF-49D1-86E5-C6F01F40463B}" type="presParOf" srcId="{797F8B62-D370-4431-BF22-0C00904C747D}" destId="{D2B668D3-A10B-4AA2-8A55-1EF7694D2E82}" srcOrd="3" destOrd="0" presId="urn:microsoft.com/office/officeart/2018/2/layout/IconVerticalSolidList"/>
    <dgm:cxn modelId="{72DA0977-318E-4AE6-96BA-89131BB70850}" type="presParOf" srcId="{69395E4C-96CA-46A7-BC97-D858C28F0CDE}" destId="{4CC297FA-1854-4F95-9D7D-F50F6CE1C3B3}" srcOrd="3" destOrd="0" presId="urn:microsoft.com/office/officeart/2018/2/layout/IconVerticalSolidList"/>
    <dgm:cxn modelId="{12A484A0-E25F-490C-AF28-DE2F7BAB2358}" type="presParOf" srcId="{69395E4C-96CA-46A7-BC97-D858C28F0CDE}" destId="{1D1FE744-04B1-4873-AF1A-D970DBA354A1}" srcOrd="4" destOrd="0" presId="urn:microsoft.com/office/officeart/2018/2/layout/IconVerticalSolidList"/>
    <dgm:cxn modelId="{32B4757E-9064-40EC-986E-3DADC61F810B}" type="presParOf" srcId="{1D1FE744-04B1-4873-AF1A-D970DBA354A1}" destId="{C99D2CFA-8320-462B-B273-B890BA46B2D7}" srcOrd="0" destOrd="0" presId="urn:microsoft.com/office/officeart/2018/2/layout/IconVerticalSolidList"/>
    <dgm:cxn modelId="{06DD806A-527B-4EB8-BCCB-30FE1F7CD5D1}" type="presParOf" srcId="{1D1FE744-04B1-4873-AF1A-D970DBA354A1}" destId="{874CACFD-01E5-4644-A861-B2A1B385357B}" srcOrd="1" destOrd="0" presId="urn:microsoft.com/office/officeart/2018/2/layout/IconVerticalSolidList"/>
    <dgm:cxn modelId="{C7F86B9F-6982-4A6D-8AB8-45ECC8F01D21}" type="presParOf" srcId="{1D1FE744-04B1-4873-AF1A-D970DBA354A1}" destId="{6E5C3B82-B57D-487D-AF4B-8C089C14817B}" srcOrd="2" destOrd="0" presId="urn:microsoft.com/office/officeart/2018/2/layout/IconVerticalSolidList"/>
    <dgm:cxn modelId="{C0651FA0-AAB5-45C6-862B-0B979D524A3B}" type="presParOf" srcId="{1D1FE744-04B1-4873-AF1A-D970DBA354A1}" destId="{67423371-7BB6-4A52-935D-6044714B20EC}" srcOrd="3" destOrd="0" presId="urn:microsoft.com/office/officeart/2018/2/layout/IconVerticalSolidList"/>
    <dgm:cxn modelId="{CDB10AF0-ABFF-47E7-B360-F7BA96E168AC}" type="presParOf" srcId="{69395E4C-96CA-46A7-BC97-D858C28F0CDE}" destId="{9D078B23-E1DE-488A-BDF5-DC2F8F98BCD5}" srcOrd="5" destOrd="0" presId="urn:microsoft.com/office/officeart/2018/2/layout/IconVerticalSolidList"/>
    <dgm:cxn modelId="{5F752171-871D-46A6-BCF7-996F374631D2}" type="presParOf" srcId="{69395E4C-96CA-46A7-BC97-D858C28F0CDE}" destId="{8EE55259-D331-4E13-8FE7-19795078F203}" srcOrd="6" destOrd="0" presId="urn:microsoft.com/office/officeart/2018/2/layout/IconVerticalSolidList"/>
    <dgm:cxn modelId="{D0640D61-51EF-4B29-87EA-32BFE87DD457}" type="presParOf" srcId="{8EE55259-D331-4E13-8FE7-19795078F203}" destId="{DCE0C108-0D18-4254-A226-6F5BC2E5D347}" srcOrd="0" destOrd="0" presId="urn:microsoft.com/office/officeart/2018/2/layout/IconVerticalSolidList"/>
    <dgm:cxn modelId="{6B2610E6-D73C-40C6-B28C-0278D840C6F3}" type="presParOf" srcId="{8EE55259-D331-4E13-8FE7-19795078F203}" destId="{819C69E5-C702-47DF-B714-83A756D678C6}" srcOrd="1" destOrd="0" presId="urn:microsoft.com/office/officeart/2018/2/layout/IconVerticalSolidList"/>
    <dgm:cxn modelId="{4955A03C-B566-47E5-9B2F-9BE8E707BE7E}" type="presParOf" srcId="{8EE55259-D331-4E13-8FE7-19795078F203}" destId="{27DABD49-E8F3-4A90-8293-CEA08DA40977}" srcOrd="2" destOrd="0" presId="urn:microsoft.com/office/officeart/2018/2/layout/IconVerticalSolidList"/>
    <dgm:cxn modelId="{9E4E6631-1BDD-438E-9B0A-A2009F2E5976}" type="presParOf" srcId="{8EE55259-D331-4E13-8FE7-19795078F203}" destId="{ACE9C746-8CB0-49FB-989E-78A648B9A000}" srcOrd="3" destOrd="0" presId="urn:microsoft.com/office/officeart/2018/2/layout/IconVerticalSolidList"/>
    <dgm:cxn modelId="{71BD2B5F-1AAC-408B-B1B7-5FA9C857C460}" type="presParOf" srcId="{69395E4C-96CA-46A7-BC97-D858C28F0CDE}" destId="{1F184CA4-1CBA-4114-B615-795C0A43AE3E}" srcOrd="7" destOrd="0" presId="urn:microsoft.com/office/officeart/2018/2/layout/IconVerticalSolidList"/>
    <dgm:cxn modelId="{DA8BE96C-C24B-4FDC-8F6F-DC7B8845DA6B}" type="presParOf" srcId="{69395E4C-96CA-46A7-BC97-D858C28F0CDE}" destId="{3065DC07-8813-4FFA-BA40-56759252DBBE}" srcOrd="8" destOrd="0" presId="urn:microsoft.com/office/officeart/2018/2/layout/IconVerticalSolidList"/>
    <dgm:cxn modelId="{787CF9FB-4C1C-4F1B-9A06-778841085FB0}" type="presParOf" srcId="{3065DC07-8813-4FFA-BA40-56759252DBBE}" destId="{51B81C82-5869-4CD8-B23C-49C29AEFE12F}" srcOrd="0" destOrd="0" presId="urn:microsoft.com/office/officeart/2018/2/layout/IconVerticalSolidList"/>
    <dgm:cxn modelId="{827066CC-5931-4007-A9FD-DC03BAA1C4EB}" type="presParOf" srcId="{3065DC07-8813-4FFA-BA40-56759252DBBE}" destId="{05973E2E-FB48-474F-8FF0-05E134B518A5}" srcOrd="1" destOrd="0" presId="urn:microsoft.com/office/officeart/2018/2/layout/IconVerticalSolidList"/>
    <dgm:cxn modelId="{1E4FAEB8-B73F-4A02-96E8-E8ACC953A6F9}" type="presParOf" srcId="{3065DC07-8813-4FFA-BA40-56759252DBBE}" destId="{6AA9861B-0516-4D32-B7B9-64593C162A1B}" srcOrd="2" destOrd="0" presId="urn:microsoft.com/office/officeart/2018/2/layout/IconVerticalSolidList"/>
    <dgm:cxn modelId="{1496FB49-AFA8-42D6-9BD9-4190F9BD285B}" type="presParOf" srcId="{3065DC07-8813-4FFA-BA40-56759252DBBE}" destId="{86B348CF-1976-4D0D-B217-EA53318DA4A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D09E7A-3BD9-476E-9C6E-03043C40C4B7}">
      <dsp:nvSpPr>
        <dsp:cNvPr id="0" name=""/>
        <dsp:cNvSpPr/>
      </dsp:nvSpPr>
      <dsp:spPr>
        <a:xfrm>
          <a:off x="0" y="19667"/>
          <a:ext cx="11385176" cy="994500"/>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a:t>Identity theft/laundering</a:t>
          </a:r>
          <a:r>
            <a:rPr lang="en-US" sz="2500" b="0" kern="1200"/>
            <a:t>: vessels steal the identity of another vessel, and not transmit their true identity. [1]</a:t>
          </a:r>
        </a:p>
      </dsp:txBody>
      <dsp:txXfrm>
        <a:off x="48547" y="68214"/>
        <a:ext cx="11288082" cy="897406"/>
      </dsp:txXfrm>
    </dsp:sp>
    <dsp:sp modelId="{4BA66963-FFF8-4522-B49C-0C3EA2313CD0}">
      <dsp:nvSpPr>
        <dsp:cNvPr id="0" name=""/>
        <dsp:cNvSpPr/>
      </dsp:nvSpPr>
      <dsp:spPr>
        <a:xfrm>
          <a:off x="0" y="1086167"/>
          <a:ext cx="11385176" cy="994500"/>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rtl="0">
            <a:lnSpc>
              <a:spcPct val="90000"/>
            </a:lnSpc>
            <a:spcBef>
              <a:spcPct val="0"/>
            </a:spcBef>
            <a:spcAft>
              <a:spcPct val="35000"/>
            </a:spcAft>
            <a:buNone/>
          </a:pPr>
          <a:r>
            <a:rPr lang="en-US" sz="2500" b="0" kern="1200">
              <a:latin typeface="Arial Nova Cond" panose="020B0506020202020204" pitchFamily="34" charset="0"/>
            </a:rPr>
            <a:t>Location tampering: </a:t>
          </a:r>
          <a:r>
            <a:rPr lang="en-US" sz="2500" b="0" kern="1200">
              <a:latin typeface="Arial Nova Cond" panose="020B0506020202020204" pitchFamily="34" charset="0"/>
              <a:ea typeface="Calibri"/>
              <a:cs typeface="Calibri"/>
            </a:rPr>
            <a:t>GPS locations/transmitted AIS routes are changed to display fabricated data. [2]</a:t>
          </a:r>
        </a:p>
      </dsp:txBody>
      <dsp:txXfrm>
        <a:off x="48547" y="1134714"/>
        <a:ext cx="11288082" cy="897406"/>
      </dsp:txXfrm>
    </dsp:sp>
    <dsp:sp modelId="{AFA4BB1C-DCCE-4093-9EA1-F924BB33C4A1}">
      <dsp:nvSpPr>
        <dsp:cNvPr id="0" name=""/>
        <dsp:cNvSpPr/>
      </dsp:nvSpPr>
      <dsp:spPr>
        <a:xfrm>
          <a:off x="0" y="2152667"/>
          <a:ext cx="11385176" cy="994500"/>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a:t>MMSI manipulation</a:t>
          </a:r>
          <a:r>
            <a:rPr lang="en-US" sz="2500" b="0" kern="1200"/>
            <a:t>: when ships tamper with the MMSI number programed into and broadcasted from there AIS [3]</a:t>
          </a:r>
        </a:p>
      </dsp:txBody>
      <dsp:txXfrm>
        <a:off x="48547" y="2201214"/>
        <a:ext cx="11288082" cy="897406"/>
      </dsp:txXfrm>
    </dsp:sp>
    <dsp:sp modelId="{90CF1777-A1BF-405C-AA9E-22A5FCC41B85}">
      <dsp:nvSpPr>
        <dsp:cNvPr id="0" name=""/>
        <dsp:cNvSpPr/>
      </dsp:nvSpPr>
      <dsp:spPr>
        <a:xfrm>
          <a:off x="0" y="3219167"/>
          <a:ext cx="11385176" cy="994500"/>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a:t>Dual transmission</a:t>
          </a:r>
          <a:r>
            <a:rPr lang="en-US" sz="2500" b="0" kern="1200"/>
            <a:t>: vessel transmits data from multiple AIS transponders providing ambiguity to the vessel’s true identity and location. [4]</a:t>
          </a:r>
        </a:p>
      </dsp:txBody>
      <dsp:txXfrm>
        <a:off x="48547" y="3267714"/>
        <a:ext cx="11288082" cy="8974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1B362C-0B51-44AB-A8B0-153F0959A437}">
      <dsp:nvSpPr>
        <dsp:cNvPr id="0" name=""/>
        <dsp:cNvSpPr/>
      </dsp:nvSpPr>
      <dsp:spPr>
        <a:xfrm>
          <a:off x="894589" y="1665714"/>
          <a:ext cx="961242" cy="961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491B54-3C1C-4D55-9AD6-6E626E9E40D9}">
      <dsp:nvSpPr>
        <dsp:cNvPr id="0" name=""/>
        <dsp:cNvSpPr/>
      </dsp:nvSpPr>
      <dsp:spPr>
        <a:xfrm>
          <a:off x="2007" y="2744162"/>
          <a:ext cx="2746406" cy="41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kern="1200"/>
            <a:t>Overview</a:t>
          </a:r>
        </a:p>
      </dsp:txBody>
      <dsp:txXfrm>
        <a:off x="2007" y="2744162"/>
        <a:ext cx="2746406" cy="411960"/>
      </dsp:txXfrm>
    </dsp:sp>
    <dsp:sp modelId="{14F7AD40-5EC3-4E1A-82FC-1263C29AF266}">
      <dsp:nvSpPr>
        <dsp:cNvPr id="0" name=""/>
        <dsp:cNvSpPr/>
      </dsp:nvSpPr>
      <dsp:spPr>
        <a:xfrm>
          <a:off x="2007" y="3210638"/>
          <a:ext cx="2746406" cy="1180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AIS Satellites and RADARs can use doppler shifts to determine the true position of an AIS transmitter</a:t>
          </a:r>
        </a:p>
      </dsp:txBody>
      <dsp:txXfrm>
        <a:off x="2007" y="3210638"/>
        <a:ext cx="2746406" cy="1180792"/>
      </dsp:txXfrm>
    </dsp:sp>
    <dsp:sp modelId="{5686396F-F6C7-4B5F-9721-C94DBF1C2B34}">
      <dsp:nvSpPr>
        <dsp:cNvPr id="0" name=""/>
        <dsp:cNvSpPr/>
      </dsp:nvSpPr>
      <dsp:spPr>
        <a:xfrm>
          <a:off x="4121616" y="1665714"/>
          <a:ext cx="961242" cy="961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CD6354-2077-429D-BC92-AC5CB11B5AEB}">
      <dsp:nvSpPr>
        <dsp:cNvPr id="0" name=""/>
        <dsp:cNvSpPr/>
      </dsp:nvSpPr>
      <dsp:spPr>
        <a:xfrm>
          <a:off x="3229034" y="2744162"/>
          <a:ext cx="2746406" cy="41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kern="1200"/>
            <a:t>Pros:</a:t>
          </a:r>
        </a:p>
      </dsp:txBody>
      <dsp:txXfrm>
        <a:off x="3229034" y="2744162"/>
        <a:ext cx="2746406" cy="411960"/>
      </dsp:txXfrm>
    </dsp:sp>
    <dsp:sp modelId="{94BB66DE-1E88-4B54-8F29-398BA667F339}">
      <dsp:nvSpPr>
        <dsp:cNvPr id="0" name=""/>
        <dsp:cNvSpPr/>
      </dsp:nvSpPr>
      <dsp:spPr>
        <a:xfrm>
          <a:off x="3229034" y="3210638"/>
          <a:ext cx="2746406" cy="1180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Don’t have to push software out on the fleet, uses existing technology.</a:t>
          </a:r>
        </a:p>
      </dsp:txBody>
      <dsp:txXfrm>
        <a:off x="3229034" y="3210638"/>
        <a:ext cx="2746406" cy="1180792"/>
      </dsp:txXfrm>
    </dsp:sp>
    <dsp:sp modelId="{EF915877-2AF5-4133-A864-A7617858EF03}">
      <dsp:nvSpPr>
        <dsp:cNvPr id="0" name=""/>
        <dsp:cNvSpPr/>
      </dsp:nvSpPr>
      <dsp:spPr>
        <a:xfrm>
          <a:off x="7348643" y="1665714"/>
          <a:ext cx="961242" cy="961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D2DE18-E742-4FD3-9516-700929F6D795}">
      <dsp:nvSpPr>
        <dsp:cNvPr id="0" name=""/>
        <dsp:cNvSpPr/>
      </dsp:nvSpPr>
      <dsp:spPr>
        <a:xfrm>
          <a:off x="6456061" y="2744162"/>
          <a:ext cx="2746406" cy="41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kern="1200"/>
            <a:t>Cons:</a:t>
          </a:r>
        </a:p>
      </dsp:txBody>
      <dsp:txXfrm>
        <a:off x="6456061" y="2744162"/>
        <a:ext cx="2746406" cy="411960"/>
      </dsp:txXfrm>
    </dsp:sp>
    <dsp:sp modelId="{73A08763-0160-4562-B740-51F481D8619A}">
      <dsp:nvSpPr>
        <dsp:cNvPr id="0" name=""/>
        <dsp:cNvSpPr/>
      </dsp:nvSpPr>
      <dsp:spPr>
        <a:xfrm>
          <a:off x="6456061" y="3210638"/>
          <a:ext cx="2746406" cy="1180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Resource Burden</a:t>
          </a:r>
        </a:p>
        <a:p>
          <a:pPr marL="0" lvl="0" indent="0" algn="ctr" defTabSz="755650">
            <a:lnSpc>
              <a:spcPct val="100000"/>
            </a:lnSpc>
            <a:spcBef>
              <a:spcPct val="0"/>
            </a:spcBef>
            <a:spcAft>
              <a:spcPct val="35000"/>
            </a:spcAft>
            <a:buNone/>
          </a:pPr>
          <a:r>
            <a:rPr lang="en-US" sz="1700" kern="1200"/>
            <a:t>Latency in Acquisition time</a:t>
          </a:r>
        </a:p>
        <a:p>
          <a:pPr marL="0" lvl="0" indent="0" algn="ctr" defTabSz="755650">
            <a:lnSpc>
              <a:spcPct val="100000"/>
            </a:lnSpc>
            <a:spcBef>
              <a:spcPct val="0"/>
            </a:spcBef>
            <a:spcAft>
              <a:spcPct val="35000"/>
            </a:spcAft>
            <a:buNone/>
          </a:pPr>
          <a:r>
            <a:rPr lang="en-US" sz="1700" kern="1200"/>
            <a:t>inconclusive connections</a:t>
          </a:r>
        </a:p>
      </dsp:txBody>
      <dsp:txXfrm>
        <a:off x="6456061" y="3210638"/>
        <a:ext cx="2746406" cy="11807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B9079-4CE0-4AEA-944F-711DA76E1217}">
      <dsp:nvSpPr>
        <dsp:cNvPr id="0" name=""/>
        <dsp:cNvSpPr/>
      </dsp:nvSpPr>
      <dsp:spPr>
        <a:xfrm>
          <a:off x="1792" y="1339945"/>
          <a:ext cx="716132" cy="7161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100EAE-B246-4313-BECC-CBC34F73C560}">
      <dsp:nvSpPr>
        <dsp:cNvPr id="0" name=""/>
        <dsp:cNvSpPr/>
      </dsp:nvSpPr>
      <dsp:spPr>
        <a:xfrm>
          <a:off x="1792" y="2170615"/>
          <a:ext cx="2046093" cy="306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kern="1200"/>
            <a:t>Overview:</a:t>
          </a:r>
        </a:p>
      </dsp:txBody>
      <dsp:txXfrm>
        <a:off x="1792" y="2170615"/>
        <a:ext cx="2046093" cy="306914"/>
      </dsp:txXfrm>
    </dsp:sp>
    <dsp:sp modelId="{73E92FAE-0B39-4DF4-8BF1-656D120AA6A4}">
      <dsp:nvSpPr>
        <dsp:cNvPr id="0" name=""/>
        <dsp:cNvSpPr/>
      </dsp:nvSpPr>
      <dsp:spPr>
        <a:xfrm>
          <a:off x="1792" y="2530801"/>
          <a:ext cx="2046093" cy="1472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"using public key cryptography to prevent spoofing whilst retaining backwards compatibility" (</a:t>
          </a:r>
          <a:r>
            <a:rPr lang="en-US" sz="1400" kern="1200" err="1"/>
            <a:t>Wimpenny</a:t>
          </a:r>
          <a:r>
            <a:rPr lang="en-US" sz="1400" kern="1200"/>
            <a:t> et al., 2022, p .335).</a:t>
          </a:r>
        </a:p>
      </dsp:txBody>
      <dsp:txXfrm>
        <a:off x="1792" y="2530801"/>
        <a:ext cx="2046093" cy="1472778"/>
      </dsp:txXfrm>
    </dsp:sp>
    <dsp:sp modelId="{140B618A-CFB1-4B60-ABCC-2778B499C7D8}">
      <dsp:nvSpPr>
        <dsp:cNvPr id="0" name=""/>
        <dsp:cNvSpPr/>
      </dsp:nvSpPr>
      <dsp:spPr>
        <a:xfrm>
          <a:off x="2405953" y="1339945"/>
          <a:ext cx="716132" cy="7161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FFE91B-F64D-4450-B50D-5B59F6335F02}">
      <dsp:nvSpPr>
        <dsp:cNvPr id="0" name=""/>
        <dsp:cNvSpPr/>
      </dsp:nvSpPr>
      <dsp:spPr>
        <a:xfrm>
          <a:off x="2405953" y="2170615"/>
          <a:ext cx="2046093" cy="306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kern="1200"/>
            <a:t>Pros: </a:t>
          </a:r>
        </a:p>
      </dsp:txBody>
      <dsp:txXfrm>
        <a:off x="2405953" y="2170615"/>
        <a:ext cx="2046093" cy="306914"/>
      </dsp:txXfrm>
    </dsp:sp>
    <dsp:sp modelId="{77208DC4-567D-4340-8634-683770DB3583}">
      <dsp:nvSpPr>
        <dsp:cNvPr id="0" name=""/>
        <dsp:cNvSpPr/>
      </dsp:nvSpPr>
      <dsp:spPr>
        <a:xfrm>
          <a:off x="2405953" y="2530801"/>
          <a:ext cx="2046093" cy="1472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Signed Messages are authentic and backwards compatible</a:t>
          </a:r>
        </a:p>
        <a:p>
          <a:pPr marL="0" lvl="0" indent="0" algn="l" defTabSz="622300">
            <a:lnSpc>
              <a:spcPct val="100000"/>
            </a:lnSpc>
            <a:spcBef>
              <a:spcPct val="0"/>
            </a:spcBef>
            <a:spcAft>
              <a:spcPct val="35000"/>
            </a:spcAft>
            <a:buNone/>
          </a:pPr>
          <a:r>
            <a:rPr lang="en-US" sz="1400" kern="1200"/>
            <a:t>More reliable than bearing based detection</a:t>
          </a:r>
        </a:p>
      </dsp:txBody>
      <dsp:txXfrm>
        <a:off x="2405953" y="2530801"/>
        <a:ext cx="2046093" cy="1472778"/>
      </dsp:txXfrm>
    </dsp:sp>
    <dsp:sp modelId="{35371858-F0A3-455E-8160-027E90819B07}">
      <dsp:nvSpPr>
        <dsp:cNvPr id="0" name=""/>
        <dsp:cNvSpPr/>
      </dsp:nvSpPr>
      <dsp:spPr>
        <a:xfrm>
          <a:off x="4810113" y="1339945"/>
          <a:ext cx="716132" cy="7161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4D9FD8-E3BC-4412-B6CA-729B0FB7F762}">
      <dsp:nvSpPr>
        <dsp:cNvPr id="0" name=""/>
        <dsp:cNvSpPr/>
      </dsp:nvSpPr>
      <dsp:spPr>
        <a:xfrm>
          <a:off x="4810113" y="2170615"/>
          <a:ext cx="2046093" cy="306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kern="1200"/>
            <a:t>Cons: </a:t>
          </a:r>
        </a:p>
      </dsp:txBody>
      <dsp:txXfrm>
        <a:off x="4810113" y="2170615"/>
        <a:ext cx="2046093" cy="306914"/>
      </dsp:txXfrm>
    </dsp:sp>
    <dsp:sp modelId="{041957CB-C4A2-41CB-AD42-86FCBF76995E}">
      <dsp:nvSpPr>
        <dsp:cNvPr id="0" name=""/>
        <dsp:cNvSpPr/>
      </dsp:nvSpPr>
      <dsp:spPr>
        <a:xfrm>
          <a:off x="4810113" y="2530801"/>
          <a:ext cx="2046093" cy="1472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VHF Bandwidth problems</a:t>
          </a:r>
        </a:p>
        <a:p>
          <a:pPr marL="0" lvl="0" indent="0" algn="l" defTabSz="622300">
            <a:lnSpc>
              <a:spcPct val="100000"/>
            </a:lnSpc>
            <a:spcBef>
              <a:spcPct val="0"/>
            </a:spcBef>
            <a:spcAft>
              <a:spcPct val="35000"/>
            </a:spcAft>
            <a:buNone/>
          </a:pPr>
          <a:r>
            <a:rPr lang="en-US" sz="1400" kern="1200"/>
            <a:t>Slow roll out</a:t>
          </a:r>
        </a:p>
        <a:p>
          <a:pPr marL="0" lvl="0" indent="0" algn="l" defTabSz="622300">
            <a:lnSpc>
              <a:spcPct val="100000"/>
            </a:lnSpc>
            <a:spcBef>
              <a:spcPct val="0"/>
            </a:spcBef>
            <a:spcAft>
              <a:spcPct val="35000"/>
            </a:spcAft>
            <a:buNone/>
          </a:pPr>
          <a:r>
            <a:rPr lang="en-US" sz="1400" kern="1200"/>
            <a:t>Difficult to establish trust, must choose between Certificate Authority or Web of Trust method.</a:t>
          </a:r>
        </a:p>
      </dsp:txBody>
      <dsp:txXfrm>
        <a:off x="4810113" y="2530801"/>
        <a:ext cx="2046093" cy="14727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E970A-DB51-4D9C-A7E2-2D38F32A32F4}">
      <dsp:nvSpPr>
        <dsp:cNvPr id="0" name=""/>
        <dsp:cNvSpPr/>
      </dsp:nvSpPr>
      <dsp:spPr>
        <a:xfrm>
          <a:off x="4959" y="2234445"/>
          <a:ext cx="2168257" cy="239863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Industry</a:t>
          </a:r>
        </a:p>
        <a:p>
          <a:pPr marL="114300" lvl="1" indent="-114300" algn="l" defTabSz="622300">
            <a:lnSpc>
              <a:spcPct val="90000"/>
            </a:lnSpc>
            <a:spcBef>
              <a:spcPct val="0"/>
            </a:spcBef>
            <a:spcAft>
              <a:spcPct val="15000"/>
            </a:spcAft>
            <a:buChar char="•"/>
          </a:pPr>
          <a:r>
            <a:rPr lang="en-US" sz="1400" kern="1200"/>
            <a:t>More effective tracking of vessels with AIS without the spoofed data clouding the pool may mean additional transparency and safety in the waterways, leading to reduced insurance premiums.</a:t>
          </a:r>
        </a:p>
      </dsp:txBody>
      <dsp:txXfrm>
        <a:off x="68465" y="2297951"/>
        <a:ext cx="2041245" cy="2271622"/>
      </dsp:txXfrm>
    </dsp:sp>
    <dsp:sp modelId="{FCB41E8D-6AB6-4D0C-BFC5-3456368D1E26}">
      <dsp:nvSpPr>
        <dsp:cNvPr id="0" name=""/>
        <dsp:cNvSpPr/>
      </dsp:nvSpPr>
      <dsp:spPr>
        <a:xfrm>
          <a:off x="2390042" y="3164899"/>
          <a:ext cx="459670" cy="53772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390042" y="3272444"/>
        <a:ext cx="321769" cy="322637"/>
      </dsp:txXfrm>
    </dsp:sp>
    <dsp:sp modelId="{BACAEB02-B9B9-44FF-A32F-149BAC787627}">
      <dsp:nvSpPr>
        <dsp:cNvPr id="0" name=""/>
        <dsp:cNvSpPr/>
      </dsp:nvSpPr>
      <dsp:spPr>
        <a:xfrm>
          <a:off x="3040519" y="2234445"/>
          <a:ext cx="2168257" cy="239863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Environment</a:t>
          </a:r>
        </a:p>
        <a:p>
          <a:pPr marL="114300" lvl="1" indent="-114300" algn="l" defTabSz="622300">
            <a:lnSpc>
              <a:spcPct val="90000"/>
            </a:lnSpc>
            <a:spcBef>
              <a:spcPct val="0"/>
            </a:spcBef>
            <a:spcAft>
              <a:spcPct val="15000"/>
            </a:spcAft>
            <a:buChar char="•"/>
          </a:pPr>
          <a:r>
            <a:rPr lang="en-US" sz="1400" kern="1200"/>
            <a:t>Help to catch illegal fishing operations and dark-oil smuggling.</a:t>
          </a:r>
        </a:p>
      </dsp:txBody>
      <dsp:txXfrm>
        <a:off x="3104025" y="2297951"/>
        <a:ext cx="2041245" cy="2271622"/>
      </dsp:txXfrm>
    </dsp:sp>
    <dsp:sp modelId="{93BBCD6B-013A-4AED-8E50-39B7B4A3DA4C}">
      <dsp:nvSpPr>
        <dsp:cNvPr id="0" name=""/>
        <dsp:cNvSpPr/>
      </dsp:nvSpPr>
      <dsp:spPr>
        <a:xfrm>
          <a:off x="5425602" y="3164899"/>
          <a:ext cx="459670" cy="53772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425602" y="3272444"/>
        <a:ext cx="321769" cy="322637"/>
      </dsp:txXfrm>
    </dsp:sp>
    <dsp:sp modelId="{0D706F09-AAC1-4FC1-AF19-675042B97C0C}">
      <dsp:nvSpPr>
        <dsp:cNvPr id="0" name=""/>
        <dsp:cNvSpPr/>
      </dsp:nvSpPr>
      <dsp:spPr>
        <a:xfrm>
          <a:off x="6076079" y="2234445"/>
          <a:ext cx="2168257" cy="239863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Society</a:t>
          </a:r>
        </a:p>
        <a:p>
          <a:pPr marL="114300" lvl="1" indent="-114300" algn="l" defTabSz="622300">
            <a:lnSpc>
              <a:spcPct val="90000"/>
            </a:lnSpc>
            <a:spcBef>
              <a:spcPct val="0"/>
            </a:spcBef>
            <a:spcAft>
              <a:spcPct val="15000"/>
            </a:spcAft>
            <a:buChar char="•"/>
          </a:pPr>
          <a:r>
            <a:rPr lang="en-US" sz="1400" kern="1200"/>
            <a:t>Reduce likelihood of successful maritime cyber-terrorist attacks.</a:t>
          </a:r>
        </a:p>
      </dsp:txBody>
      <dsp:txXfrm>
        <a:off x="6139585" y="2297951"/>
        <a:ext cx="2041245" cy="2271622"/>
      </dsp:txXfrm>
    </dsp:sp>
    <dsp:sp modelId="{EA6F3356-102D-4C56-9084-7C517F8C8411}">
      <dsp:nvSpPr>
        <dsp:cNvPr id="0" name=""/>
        <dsp:cNvSpPr/>
      </dsp:nvSpPr>
      <dsp:spPr>
        <a:xfrm>
          <a:off x="8461163" y="3164899"/>
          <a:ext cx="459670" cy="53772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461163" y="3272444"/>
        <a:ext cx="321769" cy="322637"/>
      </dsp:txXfrm>
    </dsp:sp>
    <dsp:sp modelId="{080C8DF1-1C70-45B4-A76C-CA4CE723B516}">
      <dsp:nvSpPr>
        <dsp:cNvPr id="0" name=""/>
        <dsp:cNvSpPr/>
      </dsp:nvSpPr>
      <dsp:spPr>
        <a:xfrm>
          <a:off x="9111640" y="2234445"/>
          <a:ext cx="2168257" cy="239863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Profession</a:t>
          </a:r>
        </a:p>
        <a:p>
          <a:pPr marL="114300" lvl="1" indent="-114300" algn="l" defTabSz="622300">
            <a:lnSpc>
              <a:spcPct val="90000"/>
            </a:lnSpc>
            <a:spcBef>
              <a:spcPct val="0"/>
            </a:spcBef>
            <a:spcAft>
              <a:spcPct val="15000"/>
            </a:spcAft>
            <a:buChar char="•"/>
          </a:pPr>
          <a:r>
            <a:rPr lang="en-US" sz="1400" kern="1200"/>
            <a:t>Knowing that you can trust your AIS data means that officers can be less paranoid about the screens matching reality and can more easily make collision avoidance decisions.</a:t>
          </a:r>
        </a:p>
      </dsp:txBody>
      <dsp:txXfrm>
        <a:off x="9175146" y="2297951"/>
        <a:ext cx="2041245" cy="22716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EC5F7-016F-4CDA-9C72-9FB6878310E2}">
      <dsp:nvSpPr>
        <dsp:cNvPr id="0" name=""/>
        <dsp:cNvSpPr/>
      </dsp:nvSpPr>
      <dsp:spPr>
        <a:xfrm>
          <a:off x="637130" y="1326762"/>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F2DB01-540B-4BDF-87CC-A51397EEDA86}">
      <dsp:nvSpPr>
        <dsp:cNvPr id="0" name=""/>
        <dsp:cNvSpPr/>
      </dsp:nvSpPr>
      <dsp:spPr>
        <a:xfrm>
          <a:off x="1053943" y="174357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7909B5-7393-4B5A-B3A0-A458934CF360}">
      <dsp:nvSpPr>
        <dsp:cNvPr id="0" name=""/>
        <dsp:cNvSpPr/>
      </dsp:nvSpPr>
      <dsp:spPr>
        <a:xfrm>
          <a:off x="11911" y="3891762"/>
          <a:ext cx="3206250"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No matter how the world decides to tackle AIS Spoofing, our generation will be on watch when the change is implemented. </a:t>
          </a:r>
        </a:p>
      </dsp:txBody>
      <dsp:txXfrm>
        <a:off x="11911" y="3891762"/>
        <a:ext cx="3206250" cy="1395000"/>
      </dsp:txXfrm>
    </dsp:sp>
    <dsp:sp modelId="{53945C2E-5C55-4B80-B768-C91CC76B62EF}">
      <dsp:nvSpPr>
        <dsp:cNvPr id="0" name=""/>
        <dsp:cNvSpPr/>
      </dsp:nvSpPr>
      <dsp:spPr>
        <a:xfrm>
          <a:off x="4404474" y="1326762"/>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7B53C9-0A84-4F19-81DA-4C11F88406ED}">
      <dsp:nvSpPr>
        <dsp:cNvPr id="0" name=""/>
        <dsp:cNvSpPr/>
      </dsp:nvSpPr>
      <dsp:spPr>
        <a:xfrm>
          <a:off x="4821286" y="174357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A4CE4E-5EBE-4B86-ABA1-327E028F9DAC}">
      <dsp:nvSpPr>
        <dsp:cNvPr id="0" name=""/>
        <dsp:cNvSpPr/>
      </dsp:nvSpPr>
      <dsp:spPr>
        <a:xfrm>
          <a:off x="3779255" y="3891762"/>
          <a:ext cx="3206250"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Understanding how to spot AIS spoofing, and what an anti-spoofing software update Entails</a:t>
          </a:r>
        </a:p>
      </dsp:txBody>
      <dsp:txXfrm>
        <a:off x="3779255" y="3891762"/>
        <a:ext cx="3206250" cy="1395000"/>
      </dsp:txXfrm>
    </dsp:sp>
    <dsp:sp modelId="{2174DE4A-0466-4EF7-BE63-63FCE8BD8ABF}">
      <dsp:nvSpPr>
        <dsp:cNvPr id="0" name=""/>
        <dsp:cNvSpPr/>
      </dsp:nvSpPr>
      <dsp:spPr>
        <a:xfrm>
          <a:off x="8171818" y="1326762"/>
          <a:ext cx="1955812" cy="19558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82D37A-108B-4B26-8F1C-0CF9D79B219F}">
      <dsp:nvSpPr>
        <dsp:cNvPr id="0" name=""/>
        <dsp:cNvSpPr/>
      </dsp:nvSpPr>
      <dsp:spPr>
        <a:xfrm>
          <a:off x="8588630" y="174357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060409-C811-468C-A5B2-7ED28C95FB4C}">
      <dsp:nvSpPr>
        <dsp:cNvPr id="0" name=""/>
        <dsp:cNvSpPr/>
      </dsp:nvSpPr>
      <dsp:spPr>
        <a:xfrm>
          <a:off x="7546599" y="3891762"/>
          <a:ext cx="3206250" cy="13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a:t>Be aware that GPS and AIS data may not always be reliable, so keep sharp on your navigation skills. </a:t>
          </a:r>
        </a:p>
      </dsp:txBody>
      <dsp:txXfrm>
        <a:off x="7546599" y="3891762"/>
        <a:ext cx="3206250" cy="1395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50B19-4DE2-497B-9214-78C91CA99B89}">
      <dsp:nvSpPr>
        <dsp:cNvPr id="0" name=""/>
        <dsp:cNvSpPr/>
      </dsp:nvSpPr>
      <dsp:spPr>
        <a:xfrm>
          <a:off x="0" y="4286"/>
          <a:ext cx="8889999" cy="9129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1997CD-29A1-4056-ADDD-E343121DE007}">
      <dsp:nvSpPr>
        <dsp:cNvPr id="0" name=""/>
        <dsp:cNvSpPr/>
      </dsp:nvSpPr>
      <dsp:spPr>
        <a:xfrm>
          <a:off x="276179" y="209709"/>
          <a:ext cx="502144" cy="5021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64A05-E16E-4020-A0FE-5C6B1CC9B7E2}">
      <dsp:nvSpPr>
        <dsp:cNvPr id="0" name=""/>
        <dsp:cNvSpPr/>
      </dsp:nvSpPr>
      <dsp:spPr>
        <a:xfrm>
          <a:off x="1054504" y="4286"/>
          <a:ext cx="7835494" cy="912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625" tIns="96625" rIns="96625" bIns="96625" numCol="1" spcCol="1270" anchor="ctr" anchorCtr="0">
          <a:noAutofit/>
        </a:bodyPr>
        <a:lstStyle/>
        <a:p>
          <a:pPr marL="0" lvl="0" indent="0" algn="l" defTabSz="844550">
            <a:lnSpc>
              <a:spcPct val="100000"/>
            </a:lnSpc>
            <a:spcBef>
              <a:spcPct val="0"/>
            </a:spcBef>
            <a:spcAft>
              <a:spcPct val="35000"/>
            </a:spcAft>
            <a:buNone/>
          </a:pPr>
          <a:r>
            <a:rPr lang="en-US" sz="1900" kern="1200"/>
            <a:t>(1)	What solution do you think is the best? Is there something obvious I didn’t think of?</a:t>
          </a:r>
        </a:p>
      </dsp:txBody>
      <dsp:txXfrm>
        <a:off x="1054504" y="4286"/>
        <a:ext cx="7835494" cy="912990"/>
      </dsp:txXfrm>
    </dsp:sp>
    <dsp:sp modelId="{DD1AAEBF-B425-44B7-8841-61C4205A5551}">
      <dsp:nvSpPr>
        <dsp:cNvPr id="0" name=""/>
        <dsp:cNvSpPr/>
      </dsp:nvSpPr>
      <dsp:spPr>
        <a:xfrm>
          <a:off x="0" y="1145524"/>
          <a:ext cx="8889999" cy="9129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40D598-148C-4EF9-96FE-0D90FE17732B}">
      <dsp:nvSpPr>
        <dsp:cNvPr id="0" name=""/>
        <dsp:cNvSpPr/>
      </dsp:nvSpPr>
      <dsp:spPr>
        <a:xfrm>
          <a:off x="276179" y="1350947"/>
          <a:ext cx="502144" cy="5021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668D3-A10B-4AA2-8A55-1EF7694D2E82}">
      <dsp:nvSpPr>
        <dsp:cNvPr id="0" name=""/>
        <dsp:cNvSpPr/>
      </dsp:nvSpPr>
      <dsp:spPr>
        <a:xfrm>
          <a:off x="1054504" y="1145524"/>
          <a:ext cx="7835494" cy="912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625" tIns="96625" rIns="96625" bIns="96625" numCol="1" spcCol="1270" anchor="ctr" anchorCtr="0">
          <a:noAutofit/>
        </a:bodyPr>
        <a:lstStyle/>
        <a:p>
          <a:pPr marL="0" lvl="0" indent="0" algn="l" defTabSz="844550">
            <a:lnSpc>
              <a:spcPct val="100000"/>
            </a:lnSpc>
            <a:spcBef>
              <a:spcPct val="0"/>
            </a:spcBef>
            <a:spcAft>
              <a:spcPct val="35000"/>
            </a:spcAft>
            <a:buNone/>
          </a:pPr>
          <a:r>
            <a:rPr lang="en-US" sz="1900" kern="1200"/>
            <a:t>(2)	What should be the role of law enforcement in such a case? Can detection of probable spoofing be an actionable reason to get a warrant?</a:t>
          </a:r>
        </a:p>
      </dsp:txBody>
      <dsp:txXfrm>
        <a:off x="1054504" y="1145524"/>
        <a:ext cx="7835494" cy="912990"/>
      </dsp:txXfrm>
    </dsp:sp>
    <dsp:sp modelId="{C99D2CFA-8320-462B-B273-B890BA46B2D7}">
      <dsp:nvSpPr>
        <dsp:cNvPr id="0" name=""/>
        <dsp:cNvSpPr/>
      </dsp:nvSpPr>
      <dsp:spPr>
        <a:xfrm>
          <a:off x="0" y="2286763"/>
          <a:ext cx="8889999" cy="9129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4CACFD-01E5-4644-A861-B2A1B385357B}">
      <dsp:nvSpPr>
        <dsp:cNvPr id="0" name=""/>
        <dsp:cNvSpPr/>
      </dsp:nvSpPr>
      <dsp:spPr>
        <a:xfrm>
          <a:off x="276179" y="2492186"/>
          <a:ext cx="502144" cy="5021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423371-7BB6-4A52-935D-6044714B20EC}">
      <dsp:nvSpPr>
        <dsp:cNvPr id="0" name=""/>
        <dsp:cNvSpPr/>
      </dsp:nvSpPr>
      <dsp:spPr>
        <a:xfrm>
          <a:off x="1054504" y="2286763"/>
          <a:ext cx="7835494" cy="912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625" tIns="96625" rIns="96625" bIns="96625" numCol="1" spcCol="1270" anchor="ctr" anchorCtr="0">
          <a:noAutofit/>
        </a:bodyPr>
        <a:lstStyle/>
        <a:p>
          <a:pPr marL="0" lvl="0" indent="0" algn="l" defTabSz="844550">
            <a:lnSpc>
              <a:spcPct val="100000"/>
            </a:lnSpc>
            <a:spcBef>
              <a:spcPct val="0"/>
            </a:spcBef>
            <a:spcAft>
              <a:spcPct val="35000"/>
            </a:spcAft>
            <a:buNone/>
          </a:pPr>
          <a:r>
            <a:rPr lang="en-US" sz="1900" kern="1200"/>
            <a:t>(3)	What kinds of spoofing attacks might still get through the solution we picked?</a:t>
          </a:r>
        </a:p>
      </dsp:txBody>
      <dsp:txXfrm>
        <a:off x="1054504" y="2286763"/>
        <a:ext cx="7835494" cy="912990"/>
      </dsp:txXfrm>
    </dsp:sp>
    <dsp:sp modelId="{DCE0C108-0D18-4254-A226-6F5BC2E5D347}">
      <dsp:nvSpPr>
        <dsp:cNvPr id="0" name=""/>
        <dsp:cNvSpPr/>
      </dsp:nvSpPr>
      <dsp:spPr>
        <a:xfrm>
          <a:off x="0" y="3428002"/>
          <a:ext cx="8889999" cy="9129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9C69E5-C702-47DF-B714-83A756D678C6}">
      <dsp:nvSpPr>
        <dsp:cNvPr id="0" name=""/>
        <dsp:cNvSpPr/>
      </dsp:nvSpPr>
      <dsp:spPr>
        <a:xfrm>
          <a:off x="276179" y="3633425"/>
          <a:ext cx="502144" cy="5021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E9C746-8CB0-49FB-989E-78A648B9A000}">
      <dsp:nvSpPr>
        <dsp:cNvPr id="0" name=""/>
        <dsp:cNvSpPr/>
      </dsp:nvSpPr>
      <dsp:spPr>
        <a:xfrm>
          <a:off x="1054504" y="3428002"/>
          <a:ext cx="7835494" cy="912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625" tIns="96625" rIns="96625" bIns="96625" numCol="1" spcCol="1270" anchor="ctr" anchorCtr="0">
          <a:noAutofit/>
        </a:bodyPr>
        <a:lstStyle/>
        <a:p>
          <a:pPr marL="0" lvl="0" indent="0" algn="l" defTabSz="844550">
            <a:lnSpc>
              <a:spcPct val="100000"/>
            </a:lnSpc>
            <a:spcBef>
              <a:spcPct val="0"/>
            </a:spcBef>
            <a:spcAft>
              <a:spcPct val="35000"/>
            </a:spcAft>
            <a:buNone/>
          </a:pPr>
          <a:r>
            <a:rPr lang="en-US" sz="1900" kern="1200"/>
            <a:t>(4)	Can it be considered an act of war to launch an AIS based cyber attack like in the case of the Defender?</a:t>
          </a:r>
        </a:p>
      </dsp:txBody>
      <dsp:txXfrm>
        <a:off x="1054504" y="3428002"/>
        <a:ext cx="7835494" cy="912990"/>
      </dsp:txXfrm>
    </dsp:sp>
    <dsp:sp modelId="{51B81C82-5869-4CD8-B23C-49C29AEFE12F}">
      <dsp:nvSpPr>
        <dsp:cNvPr id="0" name=""/>
        <dsp:cNvSpPr/>
      </dsp:nvSpPr>
      <dsp:spPr>
        <a:xfrm>
          <a:off x="0" y="4569240"/>
          <a:ext cx="8889999" cy="9129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973E2E-FB48-474F-8FF0-05E134B518A5}">
      <dsp:nvSpPr>
        <dsp:cNvPr id="0" name=""/>
        <dsp:cNvSpPr/>
      </dsp:nvSpPr>
      <dsp:spPr>
        <a:xfrm>
          <a:off x="276179" y="4774663"/>
          <a:ext cx="502144" cy="5021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B348CF-1976-4D0D-B217-EA53318DA4A3}">
      <dsp:nvSpPr>
        <dsp:cNvPr id="0" name=""/>
        <dsp:cNvSpPr/>
      </dsp:nvSpPr>
      <dsp:spPr>
        <a:xfrm>
          <a:off x="1054504" y="4569240"/>
          <a:ext cx="7835494" cy="912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625" tIns="96625" rIns="96625" bIns="96625" numCol="1" spcCol="1270" anchor="ctr" anchorCtr="0">
          <a:noAutofit/>
        </a:bodyPr>
        <a:lstStyle/>
        <a:p>
          <a:pPr marL="0" lvl="0" indent="0" algn="l" defTabSz="844550">
            <a:lnSpc>
              <a:spcPct val="100000"/>
            </a:lnSpc>
            <a:spcBef>
              <a:spcPct val="0"/>
            </a:spcBef>
            <a:spcAft>
              <a:spcPct val="35000"/>
            </a:spcAft>
            <a:buNone/>
          </a:pPr>
          <a:r>
            <a:rPr lang="en-US" sz="1900" kern="1200"/>
            <a:t>(5)	Should the AIS legal requirement be expanded to include more vessels?</a:t>
          </a:r>
        </a:p>
      </dsp:txBody>
      <dsp:txXfrm>
        <a:off x="1054504" y="4569240"/>
        <a:ext cx="7835494" cy="9129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D6BF97-2A1A-4DD3-9A6D-5CCEE90B4960}" type="datetimeFigureOut">
              <a:rPr lang="en-US" smtClean="0"/>
              <a:t>4/8/2024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BC7C18-E1DF-4440-AEB4-326CE4B36192}" type="slidenum">
              <a:rPr lang="en-US" smtClean="0"/>
              <a:t>‹#›</a:t>
            </a:fld>
            <a:endParaRPr lang="en-US"/>
          </a:p>
        </p:txBody>
      </p:sp>
    </p:spTree>
    <p:extLst>
      <p:ext uri="{BB962C8B-B14F-4D97-AF65-F5344CB8AC3E}">
        <p14:creationId xmlns:p14="http://schemas.microsoft.com/office/powerpoint/2010/main" val="3472786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Significance of Topic</a:t>
            </a:r>
          </a:p>
        </p:txBody>
      </p:sp>
      <p:sp>
        <p:nvSpPr>
          <p:cNvPr id="4" name="Slide Number Placeholder 3"/>
          <p:cNvSpPr>
            <a:spLocks noGrp="1"/>
          </p:cNvSpPr>
          <p:nvPr>
            <p:ph type="sldNum" sz="quarter" idx="5"/>
          </p:nvPr>
        </p:nvSpPr>
        <p:spPr/>
        <p:txBody>
          <a:bodyPr/>
          <a:lstStyle/>
          <a:p>
            <a:fld id="{09BC7C18-E1DF-4440-AEB4-326CE4B36192}" type="slidenum">
              <a:rPr lang="en-US" smtClean="0"/>
              <a:t>1</a:t>
            </a:fld>
            <a:endParaRPr lang="en-US"/>
          </a:p>
        </p:txBody>
      </p:sp>
    </p:spTree>
    <p:extLst>
      <p:ext uri="{BB962C8B-B14F-4D97-AF65-F5344CB8AC3E}">
        <p14:creationId xmlns:p14="http://schemas.microsoft.com/office/powerpoint/2010/main" val="921863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(as far as what YOU have to do as the mate to ensure it’s working correctly, aka start thinking about how to explain it to the weathered old hulks). Our job as mates is to be info handlers, and we should act like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a:t>Take celestial fixes, check your contacts on the radar and visually, and call the captain if you are in doubt.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9BC7C18-E1DF-4440-AEB4-326CE4B36192}" type="slidenum">
              <a:rPr lang="en-US" smtClean="0"/>
              <a:t>14</a:t>
            </a:fld>
            <a:endParaRPr lang="en-US"/>
          </a:p>
        </p:txBody>
      </p:sp>
    </p:spTree>
    <p:extLst>
      <p:ext uri="{BB962C8B-B14F-4D97-AF65-F5344CB8AC3E}">
        <p14:creationId xmlns:p14="http://schemas.microsoft.com/office/powerpoint/2010/main" val="1208028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a typeface="+mn-lt"/>
                <a:cs typeface="+mn-lt"/>
              </a:rPr>
              <a:t>"The manipulation of a ship's Automatic Identification System (AIS) to disseminate false information regarding a vessel's actual location" (Courtnell). Data can be altered or entirely fabricated</a:t>
            </a:r>
            <a:endParaRPr lang="en-US"/>
          </a:p>
        </p:txBody>
      </p:sp>
      <p:sp>
        <p:nvSpPr>
          <p:cNvPr id="4" name="Slide Number Placeholder 3"/>
          <p:cNvSpPr>
            <a:spLocks noGrp="1"/>
          </p:cNvSpPr>
          <p:nvPr>
            <p:ph type="sldNum" sz="quarter" idx="5"/>
          </p:nvPr>
        </p:nvSpPr>
        <p:spPr/>
        <p:txBody>
          <a:bodyPr/>
          <a:lstStyle/>
          <a:p>
            <a:fld id="{09BC7C18-E1DF-4440-AEB4-326CE4B36192}" type="slidenum">
              <a:rPr lang="en-US" smtClean="0"/>
              <a:t>2</a:t>
            </a:fld>
            <a:endParaRPr lang="en-US"/>
          </a:p>
        </p:txBody>
      </p:sp>
    </p:spTree>
    <p:extLst>
      <p:ext uri="{BB962C8B-B14F-4D97-AF65-F5344CB8AC3E}">
        <p14:creationId xmlns:p14="http://schemas.microsoft.com/office/powerpoint/2010/main" val="4136296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Long term anchor: </a:t>
            </a:r>
            <a:r>
              <a:rPr lang="en-US" sz="1200">
                <a:ea typeface="+mn-lt"/>
                <a:cs typeface="+mn-lt"/>
              </a:rPr>
              <a:t>When vessel's transmitted data depicts it in one location (over an extended period of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mn-lt"/>
                <a:cs typeface="+mn-lt"/>
              </a:rPr>
              <a:t>Circle: Typically used when vessels load cargo. Vessel's AIS data shows vessel transmitting in a circle.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mn-lt"/>
                <a:cs typeface="+mn-lt"/>
              </a:rPr>
              <a:t>Slow Roll: "a vessel mimics movement, but at suspiciously sluggish speeds, with no economic rationale" (Courtnell).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mn-lt"/>
                <a:cs typeface="+mn-lt"/>
              </a:rPr>
              <a:t>Pre Programmed Route: when a vessel is meticulously programmed to follow plausible routes. This involves either replicating or obtaining historical AIS data to accurately simulate the vessel's course or engaging in thoughtful planning to create the impression of a legitimate economic voyage.</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a typeface="+mn-lt"/>
              <a:cs typeface="+mn-lt"/>
            </a:endParaRPr>
          </a:p>
          <a:p>
            <a:endParaRPr lang="en-US"/>
          </a:p>
        </p:txBody>
      </p:sp>
      <p:sp>
        <p:nvSpPr>
          <p:cNvPr id="4" name="Slide Number Placeholder 3"/>
          <p:cNvSpPr>
            <a:spLocks noGrp="1"/>
          </p:cNvSpPr>
          <p:nvPr>
            <p:ph type="sldNum" sz="quarter" idx="5"/>
          </p:nvPr>
        </p:nvSpPr>
        <p:spPr/>
        <p:txBody>
          <a:bodyPr/>
          <a:lstStyle/>
          <a:p>
            <a:fld id="{09BC7C18-E1DF-4440-AEB4-326CE4B36192}" type="slidenum">
              <a:rPr lang="en-US" smtClean="0"/>
              <a:t>4</a:t>
            </a:fld>
            <a:endParaRPr lang="en-US"/>
          </a:p>
        </p:txBody>
      </p:sp>
    </p:spTree>
    <p:extLst>
      <p:ext uri="{BB962C8B-B14F-4D97-AF65-F5344CB8AC3E}">
        <p14:creationId xmlns:p14="http://schemas.microsoft.com/office/powerpoint/2010/main" val="2401257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Arial Nova Cond"/>
                <a:ea typeface="Roboto"/>
                <a:cs typeface="Roboto"/>
              </a:rPr>
              <a:t>SOLAS regulation V/19 - </a:t>
            </a:r>
            <a:r>
              <a:rPr lang="en-US" sz="1200" i="1">
                <a:latin typeface="Arial Nova Cond"/>
                <a:ea typeface="Roboto"/>
                <a:cs typeface="Roboto"/>
              </a:rPr>
              <a:t>Carriage Requirements for Shipborne Navigational Systems and Equipment "</a:t>
            </a:r>
            <a:r>
              <a:rPr lang="en-US" sz="1200">
                <a:latin typeface="Arial Nova Cond"/>
                <a:ea typeface="Roboto"/>
                <a:cs typeface="Roboto"/>
              </a:rPr>
              <a:t>requires AIS to be fitted aboard all ships of 300 gross tonnage and upwards engaged on international voyages, cargo ships of 500 gross tonnage and upwards not engaged on international voyages and all passenger ships irrespective of size. The requirement became effective for all ships by 31 December 2004." </a:t>
            </a:r>
          </a:p>
          <a:p>
            <a:r>
              <a:rPr lang="en-US" sz="1200">
                <a:ea typeface="+mn-lt"/>
                <a:cs typeface="+mn-lt"/>
              </a:rPr>
              <a:t>CFR 33§ 164.46 Automatic Identification System.</a:t>
            </a:r>
            <a:endParaRPr lang="en-US" sz="1200">
              <a:latin typeface="Arial Nova Cond"/>
              <a:ea typeface="Roboto"/>
              <a:cs typeface="Roboto"/>
            </a:endParaRPr>
          </a:p>
          <a:p>
            <a:endParaRPr lang="en-US"/>
          </a:p>
        </p:txBody>
      </p:sp>
      <p:sp>
        <p:nvSpPr>
          <p:cNvPr id="4" name="Slide Number Placeholder 3"/>
          <p:cNvSpPr>
            <a:spLocks noGrp="1"/>
          </p:cNvSpPr>
          <p:nvPr>
            <p:ph type="sldNum" sz="quarter" idx="5"/>
          </p:nvPr>
        </p:nvSpPr>
        <p:spPr/>
        <p:txBody>
          <a:bodyPr/>
          <a:lstStyle/>
          <a:p>
            <a:fld id="{09BC7C18-E1DF-4440-AEB4-326CE4B36192}" type="slidenum">
              <a:rPr lang="en-US" smtClean="0"/>
              <a:t>5</a:t>
            </a:fld>
            <a:endParaRPr lang="en-US"/>
          </a:p>
        </p:txBody>
      </p:sp>
    </p:spTree>
    <p:extLst>
      <p:ext uri="{BB962C8B-B14F-4D97-AF65-F5344CB8AC3E}">
        <p14:creationId xmlns:p14="http://schemas.microsoft.com/office/powerpoint/2010/main" val="227604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And why?</a:t>
            </a:r>
            <a:r>
              <a:rPr lang="en-US" sz="1200"/>
              <a:t> Entities looking to cover up their illicit operations </a:t>
            </a:r>
          </a:p>
          <a:p>
            <a:pPr marL="0" indent="0">
              <a:buNone/>
            </a:pPr>
            <a:r>
              <a:rPr lang="en-US" sz="1200"/>
              <a:t>- Vessels engaging in IUUF (typically Chinese) </a:t>
            </a:r>
          </a:p>
          <a:p>
            <a:pPr>
              <a:buFont typeface="Calibri" panose="020B0604020202020204" pitchFamily="34" charset="0"/>
              <a:buChar char="-"/>
            </a:pPr>
            <a:r>
              <a:rPr lang="en-US" sz="1200"/>
              <a:t>Indian or Russian tankers attempting to avoid sanctions for Russian oil. </a:t>
            </a:r>
          </a:p>
          <a:p>
            <a:pPr>
              <a:buFont typeface="Calibri" panose="020B0604020202020204" pitchFamily="34" charset="0"/>
              <a:buChar char="-"/>
            </a:pPr>
            <a:r>
              <a:rPr lang="en-US" sz="1200"/>
              <a:t>Russian military attempting to misdirect their militaries movements, or the movements of other vessels to stir trouble. </a:t>
            </a:r>
          </a:p>
          <a:p>
            <a:pPr>
              <a:buFont typeface="Calibri" panose="020B0604020202020204" pitchFamily="34" charset="0"/>
              <a:buChar char="-"/>
            </a:pPr>
            <a:r>
              <a:rPr lang="en-US" sz="1200"/>
              <a:t>North Korea </a:t>
            </a:r>
            <a:r>
              <a:rPr lang="en-US" sz="1200">
                <a:ea typeface="+mn-lt"/>
                <a:cs typeface="+mn-lt"/>
              </a:rPr>
              <a:t>attempting to avoid sanctions. </a:t>
            </a:r>
            <a:endParaRPr lang="en-US" sz="1200"/>
          </a:p>
          <a:p>
            <a:endParaRPr lang="en-US"/>
          </a:p>
        </p:txBody>
      </p:sp>
      <p:sp>
        <p:nvSpPr>
          <p:cNvPr id="4" name="Slide Number Placeholder 3"/>
          <p:cNvSpPr>
            <a:spLocks noGrp="1"/>
          </p:cNvSpPr>
          <p:nvPr>
            <p:ph type="sldNum" sz="quarter" idx="5"/>
          </p:nvPr>
        </p:nvSpPr>
        <p:spPr/>
        <p:txBody>
          <a:bodyPr/>
          <a:lstStyle/>
          <a:p>
            <a:fld id="{09BC7C18-E1DF-4440-AEB4-326CE4B36192}" type="slidenum">
              <a:rPr lang="en-US" smtClean="0"/>
              <a:t>6</a:t>
            </a:fld>
            <a:endParaRPr lang="en-US"/>
          </a:p>
        </p:txBody>
      </p:sp>
    </p:spTree>
    <p:extLst>
      <p:ext uri="{BB962C8B-B14F-4D97-AF65-F5344CB8AC3E}">
        <p14:creationId xmlns:p14="http://schemas.microsoft.com/office/powerpoint/2010/main" val="97346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On June 19th 2021, Marine Traffic data</a:t>
            </a:r>
            <a:r>
              <a:rPr lang="en-US" sz="1200">
                <a:ea typeface="+mn-lt"/>
                <a:cs typeface="+mn-lt"/>
              </a:rPr>
              <a:t> showed the HMS Defender approaching the port of Sevastopol in Crimea. However, camera live feeds showed the ship was 300 km away in Odessa, Ukraine (Bateman). </a:t>
            </a:r>
          </a:p>
          <a:p>
            <a:r>
              <a:rPr lang="en-US" sz="1200"/>
              <a:t>Suspected Russian involvement, as Russia proclaimed the voyage an act of </a:t>
            </a:r>
            <a:r>
              <a:rPr lang="en-US" sz="1200" err="1"/>
              <a:t>agression</a:t>
            </a:r>
            <a:r>
              <a:rPr lang="en-US" sz="1200"/>
              <a:t> and insinuated they fired warning shots at the vessel. Experts proclaim the incident as an accept by the Russian's to "display disruptive power" </a:t>
            </a:r>
            <a:r>
              <a:rPr lang="en-US" sz="1200">
                <a:ea typeface="+mn-lt"/>
                <a:cs typeface="+mn-lt"/>
              </a:rPr>
              <a:t>(Bateman). </a:t>
            </a:r>
          </a:p>
          <a:p>
            <a:endParaRPr lang="en-US"/>
          </a:p>
        </p:txBody>
      </p:sp>
      <p:sp>
        <p:nvSpPr>
          <p:cNvPr id="4" name="Slide Number Placeholder 3"/>
          <p:cNvSpPr>
            <a:spLocks noGrp="1"/>
          </p:cNvSpPr>
          <p:nvPr>
            <p:ph type="sldNum" sz="quarter" idx="5"/>
          </p:nvPr>
        </p:nvSpPr>
        <p:spPr/>
        <p:txBody>
          <a:bodyPr/>
          <a:lstStyle/>
          <a:p>
            <a:fld id="{09BC7C18-E1DF-4440-AEB4-326CE4B36192}" type="slidenum">
              <a:rPr lang="en-US" smtClean="0"/>
              <a:t>7</a:t>
            </a:fld>
            <a:endParaRPr lang="en-US"/>
          </a:p>
        </p:txBody>
      </p:sp>
    </p:spTree>
    <p:extLst>
      <p:ext uri="{BB962C8B-B14F-4D97-AF65-F5344CB8AC3E}">
        <p14:creationId xmlns:p14="http://schemas.microsoft.com/office/powerpoint/2010/main" val="1630661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 Requires additional resources for law enforcement to man RADAR and Satellite stations to check the validity of AIS data.</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 By analyzing Doppler frequency measurements from an AIS signal sensor satellite, a double-napped cone centered on the satellite is created, where the theoretical Doppler frequency matches the measured frequency based on the radial velocity to the AIS emitter. These matches form curves on the Earth's surface, allowing for the estimation of the AIS emitter's position. </a:t>
            </a:r>
          </a:p>
          <a:p>
            <a:pPr lvl="1"/>
            <a:endParaRPr lang="en-US"/>
          </a:p>
          <a:p>
            <a:pPr lvl="1"/>
            <a:endParaRPr lang="en-US"/>
          </a:p>
          <a:p>
            <a:pPr lvl="1"/>
            <a:r>
              <a:rPr lang="en-US"/>
              <a:t>“RADARSAT imagery data acquisition time and AIS data acquisition time may be different, the target vessel may move away from one position to another during the period of two different data acquisition times; therefore, the association between imagery and AIS data may not be very conclusive.” (Guo, 2014, p. 1).</a:t>
            </a:r>
          </a:p>
          <a:p>
            <a:endParaRPr lang="en-US"/>
          </a:p>
        </p:txBody>
      </p:sp>
      <p:sp>
        <p:nvSpPr>
          <p:cNvPr id="4" name="Slide Number Placeholder 3"/>
          <p:cNvSpPr>
            <a:spLocks noGrp="1"/>
          </p:cNvSpPr>
          <p:nvPr>
            <p:ph type="sldNum" sz="quarter" idx="5"/>
          </p:nvPr>
        </p:nvSpPr>
        <p:spPr/>
        <p:txBody>
          <a:bodyPr/>
          <a:lstStyle/>
          <a:p>
            <a:fld id="{09BC7C18-E1DF-4440-AEB4-326CE4B36192}" type="slidenum">
              <a:rPr lang="en-US" smtClean="0"/>
              <a:t>8</a:t>
            </a:fld>
            <a:endParaRPr lang="en-US"/>
          </a:p>
        </p:txBody>
      </p:sp>
    </p:spTree>
    <p:extLst>
      <p:ext uri="{BB962C8B-B14F-4D97-AF65-F5344CB8AC3E}">
        <p14:creationId xmlns:p14="http://schemas.microsoft.com/office/powerpoint/2010/main" val="57787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a typeface="+mn-lt"/>
                <a:cs typeface="+mn-lt"/>
              </a:rPr>
              <a:t>By integrating contextual information such as exclusive economic zone boundaries, pipeline locations, and weather data, the pipeline aims to classify ships' behaviors, including illegal fishing and trans-shipment, using freely accessible sources like Google Earth. This approach seeks to enhance analysts' ability to identify and understand maritime activities. </a:t>
            </a:r>
            <a:endParaRPr lang="en-US"/>
          </a:p>
        </p:txBody>
      </p:sp>
      <p:sp>
        <p:nvSpPr>
          <p:cNvPr id="4" name="Slide Number Placeholder 3"/>
          <p:cNvSpPr>
            <a:spLocks noGrp="1"/>
          </p:cNvSpPr>
          <p:nvPr>
            <p:ph type="sldNum" sz="quarter" idx="5"/>
          </p:nvPr>
        </p:nvSpPr>
        <p:spPr/>
        <p:txBody>
          <a:bodyPr/>
          <a:lstStyle/>
          <a:p>
            <a:fld id="{09BC7C18-E1DF-4440-AEB4-326CE4B36192}" type="slidenum">
              <a:rPr lang="en-US" smtClean="0"/>
              <a:t>9</a:t>
            </a:fld>
            <a:endParaRPr lang="en-US"/>
          </a:p>
        </p:txBody>
      </p:sp>
    </p:spTree>
    <p:extLst>
      <p:ext uri="{BB962C8B-B14F-4D97-AF65-F5344CB8AC3E}">
        <p14:creationId xmlns:p14="http://schemas.microsoft.com/office/powerpoint/2010/main" val="1146483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Pro “Using PKC to ‘digitally sign’ messages, as capable of providing unequivocal evidence that all AIS message types originate from genuine sources and so can be trusted.” (</a:t>
            </a:r>
            <a:r>
              <a:rPr lang="en-US" err="1"/>
              <a:t>Wimpenny</a:t>
            </a:r>
            <a:r>
              <a:rPr lang="en-US"/>
              <a:t> et al., 2022, p .335). “direction-finding techniques can only confirm a signal is on a correct bearing.” (</a:t>
            </a:r>
            <a:r>
              <a:rPr lang="en-US" err="1"/>
              <a:t>Wimpenny</a:t>
            </a:r>
            <a:r>
              <a:rPr lang="en-US"/>
              <a:t> et al., 2022, p .335).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“AIS lacks sufficient bandwidth to routinely authenticate all messages.” (</a:t>
            </a:r>
            <a:r>
              <a:rPr lang="en-US" err="1"/>
              <a:t>Wimpenny</a:t>
            </a:r>
            <a:r>
              <a:rPr lang="en-US"/>
              <a:t> et al., 2022, p .335).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“Phasing in the proposed solution is likely to be a slow process, both politically and technically.” (</a:t>
            </a:r>
            <a:r>
              <a:rPr lang="en-US" err="1"/>
              <a:t>Wimpenny</a:t>
            </a:r>
            <a:r>
              <a:rPr lang="en-US"/>
              <a:t> et al., 2022, p .335).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09BC7C18-E1DF-4440-AEB4-326CE4B36192}" type="slidenum">
              <a:rPr lang="en-US" smtClean="0"/>
              <a:t>10</a:t>
            </a:fld>
            <a:endParaRPr lang="en-US"/>
          </a:p>
        </p:txBody>
      </p:sp>
    </p:spTree>
    <p:extLst>
      <p:ext uri="{BB962C8B-B14F-4D97-AF65-F5344CB8AC3E}">
        <p14:creationId xmlns:p14="http://schemas.microsoft.com/office/powerpoint/2010/main" val="334139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DDB9540A-26FE-4ADB-9FF3-A5A4FCDB89A8}" type="datetime1">
              <a:rPr lang="en-US" smtClean="0"/>
              <a:t>4/8/2024</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r>
              <a:rPr lang="fi-FI"/>
              <a:t>[1](Sasson, 2021) [2] (Androjna &amp; Perkovič, 2021, p 363) [3] (Goudosis &amp; Katsikas, 2020, p 288)  [4](Kelly, 2022, p 2).</a:t>
            </a:r>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255007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8E301EF9-B056-49BE-9919-DF40ADA2729D}" type="datetime1">
              <a:rPr lang="en-US" smtClean="0"/>
              <a:t>4/8/2024</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r>
              <a:rPr lang="fi-FI"/>
              <a:t>[1](Sasson, 2021) [2] (Androjna &amp; Perkovič, 2021, p 363) [3] (Goudosis &amp; Katsikas, 2020, p 288)  [4](Kelly, 2022, p 2).</a:t>
            </a:r>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161377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FA781E8-BF29-4B17-B8CB-55FBC11CCA88}" type="datetime1">
              <a:rPr lang="en-US" smtClean="0"/>
              <a:t>4/8/2024</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r>
              <a:rPr lang="fi-FI"/>
              <a:t>[1](Sasson, 2021) [2] (Androjna &amp; Perkovič, 2021, p 363) [3] (Goudosis &amp; Katsikas, 2020, p 288)  [4](Kelly, 2022, p 2).</a:t>
            </a:r>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178855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13A181FA-3B14-4885-9918-411067741408}" type="datetime1">
              <a:rPr lang="en-US" smtClean="0"/>
              <a:t>4/8/2024</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r>
              <a:rPr lang="fi-FI"/>
              <a:t>[1](Sasson, 2021) [2] (Androjna &amp; Perkovič, 2021, p 363) [3] (Goudosis &amp; Katsikas, 2020, p 288)  [4](Kelly, 2022, p 2).</a:t>
            </a:r>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418215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ED4FAC06-D20E-4830-A212-B349480D5D2D}" type="datetime1">
              <a:rPr lang="en-US" smtClean="0"/>
              <a:t>4/8/2024</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r>
              <a:rPr lang="fi-FI"/>
              <a:t>[1](Sasson, 2021) [2] (Androjna &amp; Perkovič, 2021, p 363) [3] (Goudosis &amp; Katsikas, 2020, p 288)  [4](Kelly, 2022, p 2).</a:t>
            </a:r>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226866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012C328A-7780-40A8-9B46-14282875FCA8}" type="datetime1">
              <a:rPr lang="en-US" smtClean="0"/>
              <a:t>4/8/2024</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r>
              <a:rPr lang="fi-FI"/>
              <a:t>[1](Sasson, 2021) [2] (Androjna &amp; Perkovič, 2021, p 363) [3] (Goudosis &amp; Katsikas, 2020, p 288)  [4](Kelly, 2022, p 2).</a:t>
            </a:r>
            <a:endParaRPr lang="en-US"/>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50130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BC59F2FE-E853-48B6-8790-63574C89D244}" type="datetime1">
              <a:rPr lang="en-US" smtClean="0"/>
              <a:t>4/8/2024</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r>
              <a:rPr lang="fi-FI"/>
              <a:t>[1](Sasson, 2021) [2] (Androjna &amp; Perkovič, 2021, p 363) [3] (Goudosis &amp; Katsikas, 2020, p 288)  [4](Kelly, 2022, p 2).</a:t>
            </a:r>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077125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8C51B4C4-4B5E-4549-AE0E-F4C5319C5F7C}" type="datetime1">
              <a:rPr lang="en-US" smtClean="0"/>
              <a:t>4/8/2024</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r>
              <a:rPr lang="fi-FI"/>
              <a:t>[1](Sasson, 2021) [2] (Androjna &amp; Perkovič, 2021, p 363) [3] (Goudosis &amp; Katsikas, 2020, p 288)  [4](Kelly, 2022, p 2).</a:t>
            </a:r>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448992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908C3D26-5229-4F62-93C8-EA32FDEE790D}" type="datetime1">
              <a:rPr lang="en-US" smtClean="0"/>
              <a:t>4/8/2024</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r>
              <a:rPr lang="fi-FI"/>
              <a:t>[1](Sasson, 2021) [2] (Androjna &amp; Perkovič, 2021, p 363) [3] (Goudosis &amp; Katsikas, 2020, p 288)  [4](Kelly, 2022, p 2).</a:t>
            </a:r>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958306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D5056A6E-A343-4C7C-B896-28B828F1F909}" type="datetime1">
              <a:rPr lang="en-US" smtClean="0"/>
              <a:t>4/8/2024</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r>
              <a:rPr lang="fi-FI"/>
              <a:t>[1](Sasson, 2021) [2] (Androjna &amp; Perkovič, 2021, p 363) [3] (Goudosis &amp; Katsikas, 2020, p 288)  [4](Kelly, 2022, p 2).</a:t>
            </a:r>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016593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DDDD3D2-54E9-473A-B378-EDE489ABF58D}" type="datetime1">
              <a:rPr lang="en-US" smtClean="0"/>
              <a:t>4/8/2024</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r>
              <a:rPr lang="fi-FI"/>
              <a:t>[1](Sasson, 2021) [2] (Androjna &amp; Perkovič, 2021, p 363) [3] (Goudosis &amp; Katsikas, 2020, p 288)  [4](Kelly, 2022, p 2).</a:t>
            </a:r>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094574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solidFill>
              </a:defRPr>
            </a:lvl1pPr>
          </a:lstStyle>
          <a:p>
            <a:fld id="{7947C397-C547-4E0A-9C48-0EF380D27466}" type="datetime1">
              <a:rPr lang="en-US" smtClean="0"/>
              <a:t>4/8/2024</a:t>
            </a:fld>
            <a:endParaRPr lang="en-US"/>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solidFill>
              </a:defRPr>
            </a:lvl1pPr>
          </a:lstStyle>
          <a:p>
            <a:r>
              <a:rPr lang="fi-FI"/>
              <a:t>[1](Sasson, 2021) [2] (Androjna &amp; Perkovič, 2021, p 363) [3] (Goudosis &amp; Katsikas, 2020, p 288)  [4](Kelly, 2022, p 2).</a:t>
            </a:r>
            <a:endParaRPr lang="en-US"/>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solidFill>
                <a:latin typeface="+mj-lt"/>
              </a:defRPr>
            </a:lvl1pPr>
          </a:lstStyle>
          <a:p>
            <a:fld id="{D643A852-0206-46AC-B0EB-645612933129}" type="slidenum">
              <a:rPr lang="en-US" smtClean="0"/>
              <a:pPr/>
              <a:t>‹#›</a:t>
            </a:fld>
            <a:endParaRPr lang="en-US"/>
          </a:p>
        </p:txBody>
      </p:sp>
    </p:spTree>
    <p:extLst>
      <p:ext uri="{BB962C8B-B14F-4D97-AF65-F5344CB8AC3E}">
        <p14:creationId xmlns:p14="http://schemas.microsoft.com/office/powerpoint/2010/main" val="1719266279"/>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76" r:id="rId6"/>
    <p:sldLayoutId id="2147483781" r:id="rId7"/>
    <p:sldLayoutId id="2147483777" r:id="rId8"/>
    <p:sldLayoutId id="2147483778" r:id="rId9"/>
    <p:sldLayoutId id="2147483779" r:id="rId10"/>
    <p:sldLayoutId id="214748378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2716/1001.14.02.03" TargetMode="External"/><Relationship Id="rId2" Type="http://schemas.openxmlformats.org/officeDocument/2006/relationships/hyperlink" Target="https://www.polestarglobal.com/resources/what-is-spoofing-your-complete-guide-4-key-" TargetMode="External"/><Relationship Id="rId1" Type="http://schemas.openxmlformats.org/officeDocument/2006/relationships/slideLayout" Target="../slideLayouts/slideLayout2.xml"/><Relationship Id="rId6" Type="http://schemas.openxmlformats.org/officeDocument/2006/relationships/hyperlink" Target="https://doi.org/10.1016/j.eswa.2022.117205" TargetMode="External"/><Relationship Id="rId5" Type="http://schemas.openxmlformats.org/officeDocument/2006/relationships/hyperlink" Target="https://ieeexplore.ieee.org/document/6641132" TargetMode="External"/><Relationship Id="rId4" Type="http://schemas.openxmlformats.org/officeDocument/2006/relationships/hyperlink" Target="https://doi.org/10.3390/s23052424"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23919/FUSION43075.2019.9011328" TargetMode="External"/><Relationship Id="rId2" Type="http://schemas.openxmlformats.org/officeDocument/2006/relationships/hyperlink" Target="https://www.ecfr.gov/current/title-33/part-164/section-164.46" TargetMode="External"/><Relationship Id="rId1" Type="http://schemas.openxmlformats.org/officeDocument/2006/relationships/slideLayout" Target="../slideLayouts/slideLayout2.xml"/><Relationship Id="rId4" Type="http://schemas.openxmlformats.org/officeDocument/2006/relationships/hyperlink" Target="https://news.bloomberglaw.com/international-trade/tanker-tricks-on-the-high-seas-expose-shadowy-russian-oil-trad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1D68DD9-5374-8CF3-79DB-5B24FE2156AC}"/>
              </a:ext>
            </a:extLst>
          </p:cNvPr>
          <p:cNvPicPr>
            <a:picLocks noChangeAspect="1"/>
          </p:cNvPicPr>
          <p:nvPr/>
        </p:nvPicPr>
        <p:blipFill rotWithShape="1">
          <a:blip r:embed="rId3">
            <a:alphaModFix amt="50000"/>
          </a:blip>
          <a:srcRect t="8257"/>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grpSp>
        <p:nvGrpSpPr>
          <p:cNvPr id="61" name="Group 60">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62" name="Freeform: Shape 61">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Shape 62">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41113C3-27B3-E881-DB63-EA59D602DC11}"/>
              </a:ext>
            </a:extLst>
          </p:cNvPr>
          <p:cNvSpPr>
            <a:spLocks noGrp="1"/>
          </p:cNvSpPr>
          <p:nvPr>
            <p:ph type="ctrTitle"/>
          </p:nvPr>
        </p:nvSpPr>
        <p:spPr>
          <a:xfrm>
            <a:off x="761999" y="1514475"/>
            <a:ext cx="8381999" cy="1995487"/>
          </a:xfrm>
        </p:spPr>
        <p:txBody>
          <a:bodyPr>
            <a:normAutofit/>
          </a:bodyPr>
          <a:lstStyle/>
          <a:p>
            <a:pPr algn="l"/>
            <a:r>
              <a:rPr lang="en-US" sz="8000">
                <a:cs typeface="Calibri Light"/>
              </a:rPr>
              <a:t>AIS Spoofing</a:t>
            </a:r>
            <a:endParaRPr lang="en-US" sz="8000"/>
          </a:p>
        </p:txBody>
      </p:sp>
      <p:sp>
        <p:nvSpPr>
          <p:cNvPr id="3" name="Subtitle 2">
            <a:extLst>
              <a:ext uri="{FF2B5EF4-FFF2-40B4-BE49-F238E27FC236}">
                <a16:creationId xmlns:a16="http://schemas.microsoft.com/office/drawing/2014/main" id="{63E9C4BB-76CA-8F19-BF0D-3AC4A999FD80}"/>
              </a:ext>
            </a:extLst>
          </p:cNvPr>
          <p:cNvSpPr>
            <a:spLocks noGrp="1"/>
          </p:cNvSpPr>
          <p:nvPr>
            <p:ph type="subTitle" idx="1"/>
          </p:nvPr>
        </p:nvSpPr>
        <p:spPr>
          <a:xfrm>
            <a:off x="762000" y="3809999"/>
            <a:ext cx="8382000" cy="1338471"/>
          </a:xfrm>
        </p:spPr>
        <p:txBody>
          <a:bodyPr vert="horz" lIns="91440" tIns="45720" rIns="91440" bIns="45720" rtlCol="0">
            <a:normAutofit/>
          </a:bodyPr>
          <a:lstStyle/>
          <a:p>
            <a:pPr algn="l"/>
            <a:r>
              <a:rPr lang="en-US">
                <a:cs typeface="Calibri"/>
              </a:rPr>
              <a:t>By Joey Simone &amp; R. Ben Voth</a:t>
            </a:r>
            <a:endParaRPr lang="en-US"/>
          </a:p>
        </p:txBody>
      </p:sp>
    </p:spTree>
    <p:extLst>
      <p:ext uri="{BB962C8B-B14F-4D97-AF65-F5344CB8AC3E}">
        <p14:creationId xmlns:p14="http://schemas.microsoft.com/office/powerpoint/2010/main" val="3047447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C5773D-35E2-6707-5666-FFEFC26EA8EA}"/>
              </a:ext>
            </a:extLst>
          </p:cNvPr>
          <p:cNvSpPr>
            <a:spLocks noGrp="1"/>
          </p:cNvSpPr>
          <p:nvPr>
            <p:ph type="title"/>
          </p:nvPr>
        </p:nvSpPr>
        <p:spPr>
          <a:xfrm>
            <a:off x="762000" y="1528717"/>
            <a:ext cx="3810000" cy="3805283"/>
          </a:xfrm>
        </p:spPr>
        <p:txBody>
          <a:bodyPr>
            <a:normAutofit/>
          </a:bodyPr>
          <a:lstStyle/>
          <a:p>
            <a:r>
              <a:rPr lang="en-US"/>
              <a:t>Solution 3: Public Key System</a:t>
            </a:r>
          </a:p>
        </p:txBody>
      </p:sp>
      <p:graphicFrame>
        <p:nvGraphicFramePr>
          <p:cNvPr id="5" name="Content Placeholder 2">
            <a:extLst>
              <a:ext uri="{FF2B5EF4-FFF2-40B4-BE49-F238E27FC236}">
                <a16:creationId xmlns:a16="http://schemas.microsoft.com/office/drawing/2014/main" id="{E0058795-3681-D6DE-0CEC-A488CDCBB18D}"/>
              </a:ext>
            </a:extLst>
          </p:cNvPr>
          <p:cNvGraphicFramePr>
            <a:graphicFrameLocks noGrp="1"/>
          </p:cNvGraphicFramePr>
          <p:nvPr>
            <p:ph idx="1"/>
            <p:extLst>
              <p:ext uri="{D42A27DB-BD31-4B8C-83A1-F6EECF244321}">
                <p14:modId xmlns:p14="http://schemas.microsoft.com/office/powerpoint/2010/main" val="3937556561"/>
              </p:ext>
            </p:extLst>
          </p:nvPr>
        </p:nvGraphicFramePr>
        <p:xfrm>
          <a:off x="4572000" y="761999"/>
          <a:ext cx="6858000" cy="5343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390E75A8-E985-5E1B-9654-9438E8A966B4}"/>
              </a:ext>
            </a:extLst>
          </p:cNvPr>
          <p:cNvSpPr txBox="1"/>
          <p:nvPr/>
        </p:nvSpPr>
        <p:spPr>
          <a:xfrm>
            <a:off x="471948" y="5801032"/>
            <a:ext cx="9054851" cy="369332"/>
          </a:xfrm>
          <a:prstGeom prst="rect">
            <a:avLst/>
          </a:prstGeom>
          <a:noFill/>
        </p:spPr>
        <p:txBody>
          <a:bodyPr wrap="none" rtlCol="0">
            <a:spAutoFit/>
          </a:bodyPr>
          <a:lstStyle/>
          <a:p>
            <a:r>
              <a:rPr lang="en-US"/>
              <a:t>(</a:t>
            </a:r>
            <a:r>
              <a:rPr lang="en-US" err="1"/>
              <a:t>Goudosis</a:t>
            </a:r>
            <a:r>
              <a:rPr lang="en-US"/>
              <a:t> &amp; Katsikas, 2020; </a:t>
            </a:r>
            <a:r>
              <a:rPr lang="en-US" err="1"/>
              <a:t>Goudossis</a:t>
            </a:r>
            <a:r>
              <a:rPr lang="en-US"/>
              <a:t> &amp; Katsikas, 2019; Kessler, 2020; </a:t>
            </a:r>
            <a:r>
              <a:rPr lang="en-US" err="1"/>
              <a:t>Wimpenny</a:t>
            </a:r>
            <a:r>
              <a:rPr lang="en-US"/>
              <a:t> et al., 2022)</a:t>
            </a:r>
          </a:p>
        </p:txBody>
      </p:sp>
    </p:spTree>
    <p:extLst>
      <p:ext uri="{BB962C8B-B14F-4D97-AF65-F5344CB8AC3E}">
        <p14:creationId xmlns:p14="http://schemas.microsoft.com/office/powerpoint/2010/main" val="2696630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4960A6-9966-1EE0-1667-7D786C4A1589}"/>
              </a:ext>
            </a:extLst>
          </p:cNvPr>
          <p:cNvSpPr>
            <a:spLocks noGrp="1"/>
          </p:cNvSpPr>
          <p:nvPr>
            <p:ph type="title"/>
          </p:nvPr>
        </p:nvSpPr>
        <p:spPr>
          <a:xfrm>
            <a:off x="109310" y="176140"/>
            <a:ext cx="5918742" cy="1327831"/>
          </a:xfrm>
        </p:spPr>
        <p:txBody>
          <a:bodyPr vert="horz" lIns="91440" tIns="45720" rIns="91440" bIns="45720" rtlCol="0" anchor="b" anchorCtr="0">
            <a:noAutofit/>
          </a:bodyPr>
          <a:lstStyle/>
          <a:p>
            <a:r>
              <a:rPr lang="en-US" sz="4000">
                <a:latin typeface="Impact"/>
                <a:ea typeface="roboto"/>
                <a:cs typeface="roboto"/>
              </a:rPr>
              <a:t>Recommended </a:t>
            </a:r>
            <a:r>
              <a:rPr lang="en-US" sz="4000">
                <a:latin typeface="Impact"/>
              </a:rPr>
              <a:t>Solution: Combination of All Three</a:t>
            </a:r>
          </a:p>
        </p:txBody>
      </p:sp>
      <p:sp>
        <p:nvSpPr>
          <p:cNvPr id="3" name="Content Placeholder 2">
            <a:extLst>
              <a:ext uri="{FF2B5EF4-FFF2-40B4-BE49-F238E27FC236}">
                <a16:creationId xmlns:a16="http://schemas.microsoft.com/office/drawing/2014/main" id="{746A51F9-4E99-F40F-3B17-ACFD61524D72}"/>
              </a:ext>
            </a:extLst>
          </p:cNvPr>
          <p:cNvSpPr>
            <a:spLocks noGrp="1"/>
          </p:cNvSpPr>
          <p:nvPr>
            <p:ph idx="1"/>
          </p:nvPr>
        </p:nvSpPr>
        <p:spPr>
          <a:xfrm>
            <a:off x="181879" y="1490703"/>
            <a:ext cx="5773600" cy="4623348"/>
          </a:xfrm>
        </p:spPr>
        <p:txBody>
          <a:bodyPr vert="horz" lIns="91440" tIns="45720" rIns="91440" bIns="45720" rtlCol="0" anchor="t">
            <a:normAutofit lnSpcReduction="10000"/>
          </a:bodyPr>
          <a:lstStyle/>
          <a:p>
            <a:pPr marL="342900" indent="-342900"/>
            <a:r>
              <a:rPr lang="en-US" sz="2000">
                <a:ea typeface="+mn-lt"/>
                <a:cs typeface="+mn-lt"/>
              </a:rPr>
              <a:t>Take elements from all three. This is most costly, but most effective.</a:t>
            </a:r>
          </a:p>
          <a:p>
            <a:pPr marL="342900" indent="-342900"/>
            <a:r>
              <a:rPr lang="en-US" sz="2000">
                <a:ea typeface="+mn-lt"/>
                <a:cs typeface="+mn-lt"/>
              </a:rPr>
              <a:t>Public Key strategy means that you can be very sure that the AIS message you receive is unaltered and from the correct person, but people can still force the AIS to transmit bad data.</a:t>
            </a:r>
          </a:p>
          <a:p>
            <a:pPr marL="342900" indent="-342900"/>
            <a:r>
              <a:rPr lang="en-US" sz="2000">
                <a:ea typeface="+mn-lt"/>
                <a:cs typeface="+mn-lt"/>
              </a:rPr>
              <a:t>Using AI to detect the classic patterns of spoofed AIS information can detect when someone could be lying.</a:t>
            </a:r>
          </a:p>
          <a:p>
            <a:pPr marL="342900" indent="-342900"/>
            <a:r>
              <a:rPr lang="en-US" sz="2000">
                <a:ea typeface="+mn-lt"/>
                <a:cs typeface="+mn-lt"/>
              </a:rPr>
              <a:t>RADARSAT and Low Power detection to catch dishonest vessels red handed by determining their true geographic position. </a:t>
            </a:r>
          </a:p>
          <a:p>
            <a:pPr marL="342900" indent="-342900"/>
            <a:r>
              <a:rPr lang="en-US" sz="2000">
                <a:ea typeface="+mn-lt"/>
                <a:cs typeface="+mn-lt"/>
              </a:rPr>
              <a:t>Of course, no solution will work unless the Coast Guards of the world commit to stopping vessels, arresting smugglers, and fining owners for deliberately transmitting false AIS data.</a:t>
            </a:r>
          </a:p>
          <a:p>
            <a:endParaRPr lang="en-US" sz="1300"/>
          </a:p>
        </p:txBody>
      </p:sp>
      <p:grpSp>
        <p:nvGrpSpPr>
          <p:cNvPr id="11" name="Group 10">
            <a:extLst>
              <a:ext uri="{FF2B5EF4-FFF2-40B4-BE49-F238E27FC236}">
                <a16:creationId xmlns:a16="http://schemas.microsoft.com/office/drawing/2014/main" id="{6A15AA18-4B71-46A7-A76C-9CF96DE14F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2" name="Group 11">
              <a:extLst>
                <a:ext uri="{FF2B5EF4-FFF2-40B4-BE49-F238E27FC236}">
                  <a16:creationId xmlns:a16="http://schemas.microsoft.com/office/drawing/2014/main" id="{34DE4BFB-2B70-4E62-89FD-1D466CCFE2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6" name="Freeform: Shape 15">
                <a:extLst>
                  <a:ext uri="{FF2B5EF4-FFF2-40B4-BE49-F238E27FC236}">
                    <a16:creationId xmlns:a16="http://schemas.microsoft.com/office/drawing/2014/main" id="{464E5BEB-6761-4106-B1D6-D9A6908B4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11FAE02-7EEB-4450-9123-148CC979D3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F62FB0BB-9179-4751-A08F-1DBBC8B87E1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4" name="Freeform: Shape 13">
                <a:extLst>
                  <a:ext uri="{FF2B5EF4-FFF2-40B4-BE49-F238E27FC236}">
                    <a16:creationId xmlns:a16="http://schemas.microsoft.com/office/drawing/2014/main" id="{33819F96-CF55-40C3-A784-AC461852C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0578D5C7-AD30-4D50-98FC-F0E0C28CD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 name="Picture 3" descr="Image result for no smoking gun">
            <a:extLst>
              <a:ext uri="{FF2B5EF4-FFF2-40B4-BE49-F238E27FC236}">
                <a16:creationId xmlns:a16="http://schemas.microsoft.com/office/drawing/2014/main" id="{B56E5B90-B6F9-E99A-D2AF-EF0CE6076C44}"/>
              </a:ext>
            </a:extLst>
          </p:cNvPr>
          <p:cNvPicPr>
            <a:picLocks noChangeAspect="1"/>
          </p:cNvPicPr>
          <p:nvPr/>
        </p:nvPicPr>
        <p:blipFill>
          <a:blip r:embed="rId3"/>
          <a:stretch>
            <a:fillRect/>
          </a:stretch>
        </p:blipFill>
        <p:spPr>
          <a:xfrm>
            <a:off x="6612113" y="1350833"/>
            <a:ext cx="4228750" cy="3063347"/>
          </a:xfrm>
          <a:prstGeom prst="rect">
            <a:avLst/>
          </a:prstGeom>
        </p:spPr>
      </p:pic>
    </p:spTree>
    <p:extLst>
      <p:ext uri="{BB962C8B-B14F-4D97-AF65-F5344CB8AC3E}">
        <p14:creationId xmlns:p14="http://schemas.microsoft.com/office/powerpoint/2010/main" val="1279585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F8A5-6BD2-C909-5FC2-9EDB7B0A4344}"/>
              </a:ext>
            </a:extLst>
          </p:cNvPr>
          <p:cNvSpPr>
            <a:spLocks noGrp="1"/>
          </p:cNvSpPr>
          <p:nvPr>
            <p:ph type="title"/>
          </p:nvPr>
        </p:nvSpPr>
        <p:spPr>
          <a:xfrm>
            <a:off x="169334" y="219076"/>
            <a:ext cx="6095998" cy="1213908"/>
          </a:xfrm>
        </p:spPr>
        <p:txBody>
          <a:bodyPr anchor="b">
            <a:normAutofit fontScale="90000"/>
          </a:bodyPr>
          <a:lstStyle/>
          <a:p>
            <a:r>
              <a:rPr lang="en-US">
                <a:ea typeface="+mj-lt"/>
                <a:cs typeface="+mj-lt"/>
              </a:rPr>
              <a:t>Possible Negatives from our Favorite Solution</a:t>
            </a:r>
          </a:p>
        </p:txBody>
      </p:sp>
      <p:pic>
        <p:nvPicPr>
          <p:cNvPr id="16" name="Picture 15" descr="Exclamation mark on a yellow background">
            <a:extLst>
              <a:ext uri="{FF2B5EF4-FFF2-40B4-BE49-F238E27FC236}">
                <a16:creationId xmlns:a16="http://schemas.microsoft.com/office/drawing/2014/main" id="{578EF60E-F74E-93DE-C907-64C7AC286B15}"/>
              </a:ext>
            </a:extLst>
          </p:cNvPr>
          <p:cNvPicPr>
            <a:picLocks noChangeAspect="1"/>
          </p:cNvPicPr>
          <p:nvPr/>
        </p:nvPicPr>
        <p:blipFill rotWithShape="1">
          <a:blip r:embed="rId2"/>
          <a:srcRect l="31459" r="18541"/>
          <a:stretch/>
        </p:blipFill>
        <p:spPr>
          <a:xfrm>
            <a:off x="9286681" y="10"/>
            <a:ext cx="2905321" cy="6857992"/>
          </a:xfrm>
          <a:custGeom>
            <a:avLst/>
            <a:gdLst/>
            <a:ahLst/>
            <a:cxnLst/>
            <a:rect l="l" t="t" r="r" b="b"/>
            <a:pathLst>
              <a:path w="4572002" h="6858002">
                <a:moveTo>
                  <a:pt x="276687" y="6438981"/>
                </a:moveTo>
                <a:cubicBezTo>
                  <a:pt x="286189" y="6444077"/>
                  <a:pt x="293666" y="6451650"/>
                  <a:pt x="296618" y="6463841"/>
                </a:cubicBezTo>
                <a:lnTo>
                  <a:pt x="296621" y="6463850"/>
                </a:lnTo>
                <a:lnTo>
                  <a:pt x="307605" y="6508052"/>
                </a:lnTo>
                <a:lnTo>
                  <a:pt x="310416" y="6513012"/>
                </a:lnTo>
                <a:lnTo>
                  <a:pt x="312883" y="6521804"/>
                </a:lnTo>
                <a:lnTo>
                  <a:pt x="329221" y="6546195"/>
                </a:lnTo>
                <a:lnTo>
                  <a:pt x="329221" y="6546194"/>
                </a:lnTo>
                <a:lnTo>
                  <a:pt x="310416" y="6513012"/>
                </a:lnTo>
                <a:lnTo>
                  <a:pt x="296621" y="6463850"/>
                </a:lnTo>
                <a:lnTo>
                  <a:pt x="296618" y="6463840"/>
                </a:lnTo>
                <a:close/>
                <a:moveTo>
                  <a:pt x="360891" y="2836172"/>
                </a:moveTo>
                <a:lnTo>
                  <a:pt x="360891" y="2836173"/>
                </a:lnTo>
                <a:cubicBezTo>
                  <a:pt x="364963" y="2839983"/>
                  <a:pt x="368249" y="2844317"/>
                  <a:pt x="369582" y="2848794"/>
                </a:cubicBezTo>
                <a:cubicBezTo>
                  <a:pt x="376249" y="2870416"/>
                  <a:pt x="384441" y="2892181"/>
                  <a:pt x="389490" y="2914328"/>
                </a:cubicBezTo>
                <a:lnTo>
                  <a:pt x="394121" y="2947863"/>
                </a:lnTo>
                <a:lnTo>
                  <a:pt x="390537" y="2982148"/>
                </a:lnTo>
                <a:cubicBezTo>
                  <a:pt x="382441" y="3014153"/>
                  <a:pt x="378631" y="3045777"/>
                  <a:pt x="378845" y="3077401"/>
                </a:cubicBezTo>
                <a:lnTo>
                  <a:pt x="378845" y="3077402"/>
                </a:lnTo>
                <a:lnTo>
                  <a:pt x="378845" y="3077402"/>
                </a:lnTo>
                <a:cubicBezTo>
                  <a:pt x="379059" y="3109026"/>
                  <a:pt x="383298" y="3140650"/>
                  <a:pt x="391299" y="3172655"/>
                </a:cubicBezTo>
                <a:cubicBezTo>
                  <a:pt x="417208" y="3276481"/>
                  <a:pt x="444640" y="3380306"/>
                  <a:pt x="438926" y="3489468"/>
                </a:cubicBezTo>
                <a:cubicBezTo>
                  <a:pt x="437974" y="3507564"/>
                  <a:pt x="449595" y="3529091"/>
                  <a:pt x="461025" y="3544714"/>
                </a:cubicBezTo>
                <a:cubicBezTo>
                  <a:pt x="466455" y="3552191"/>
                  <a:pt x="470634" y="3557716"/>
                  <a:pt x="473569" y="3562321"/>
                </a:cubicBezTo>
                <a:lnTo>
                  <a:pt x="478647" y="3574408"/>
                </a:lnTo>
                <a:lnTo>
                  <a:pt x="476296" y="3587174"/>
                </a:lnTo>
                <a:cubicBezTo>
                  <a:pt x="474277" y="3592232"/>
                  <a:pt x="471027" y="3598435"/>
                  <a:pt x="466549" y="3606817"/>
                </a:cubicBezTo>
                <a:cubicBezTo>
                  <a:pt x="462167" y="3614819"/>
                  <a:pt x="459501" y="3624725"/>
                  <a:pt x="453023" y="3630632"/>
                </a:cubicBezTo>
                <a:cubicBezTo>
                  <a:pt x="436545" y="3645682"/>
                  <a:pt x="430306" y="3662494"/>
                  <a:pt x="428782" y="3680163"/>
                </a:cubicBezTo>
                <a:lnTo>
                  <a:pt x="428782" y="3680164"/>
                </a:lnTo>
                <a:lnTo>
                  <a:pt x="428782" y="3680164"/>
                </a:lnTo>
                <a:lnTo>
                  <a:pt x="432830" y="3734838"/>
                </a:lnTo>
                <a:lnTo>
                  <a:pt x="432448" y="3754652"/>
                </a:lnTo>
                <a:cubicBezTo>
                  <a:pt x="426448" y="3767130"/>
                  <a:pt x="424496" y="3778655"/>
                  <a:pt x="426091" y="3789776"/>
                </a:cubicBezTo>
                <a:lnTo>
                  <a:pt x="426091" y="3789776"/>
                </a:lnTo>
                <a:lnTo>
                  <a:pt x="426091" y="3789777"/>
                </a:lnTo>
                <a:cubicBezTo>
                  <a:pt x="427687" y="3800897"/>
                  <a:pt x="432830" y="3811614"/>
                  <a:pt x="441022" y="3822473"/>
                </a:cubicBezTo>
                <a:lnTo>
                  <a:pt x="455357" y="3852620"/>
                </a:lnTo>
                <a:lnTo>
                  <a:pt x="454577" y="3868764"/>
                </a:lnTo>
                <a:cubicBezTo>
                  <a:pt x="453119" y="3874229"/>
                  <a:pt x="450356" y="3879766"/>
                  <a:pt x="445974" y="3885338"/>
                </a:cubicBezTo>
                <a:cubicBezTo>
                  <a:pt x="426543" y="3910104"/>
                  <a:pt x="416351" y="3935727"/>
                  <a:pt x="414089" y="3962159"/>
                </a:cubicBezTo>
                <a:lnTo>
                  <a:pt x="414089" y="3962160"/>
                </a:lnTo>
                <a:lnTo>
                  <a:pt x="414089" y="3962160"/>
                </a:lnTo>
                <a:cubicBezTo>
                  <a:pt x="411827" y="3988593"/>
                  <a:pt x="417495" y="4015835"/>
                  <a:pt x="429782" y="4043840"/>
                </a:cubicBezTo>
                <a:lnTo>
                  <a:pt x="444904" y="4103826"/>
                </a:lnTo>
                <a:lnTo>
                  <a:pt x="442936" y="4134255"/>
                </a:lnTo>
                <a:cubicBezTo>
                  <a:pt x="441094" y="4144498"/>
                  <a:pt x="438022" y="4154857"/>
                  <a:pt x="433592" y="4165383"/>
                </a:cubicBezTo>
                <a:cubicBezTo>
                  <a:pt x="430163" y="4173480"/>
                  <a:pt x="429592" y="4182767"/>
                  <a:pt x="429687" y="4192387"/>
                </a:cubicBezTo>
                <a:lnTo>
                  <a:pt x="429687" y="4192388"/>
                </a:lnTo>
                <a:lnTo>
                  <a:pt x="429687" y="4192388"/>
                </a:lnTo>
                <a:lnTo>
                  <a:pt x="429782" y="4221391"/>
                </a:lnTo>
                <a:lnTo>
                  <a:pt x="424066" y="4253014"/>
                </a:lnTo>
                <a:cubicBezTo>
                  <a:pt x="411873" y="4277401"/>
                  <a:pt x="396253" y="4300070"/>
                  <a:pt x="384250" y="4324645"/>
                </a:cubicBezTo>
                <a:cubicBezTo>
                  <a:pt x="378536" y="4336457"/>
                  <a:pt x="375488" y="4350554"/>
                  <a:pt x="375296" y="4363890"/>
                </a:cubicBezTo>
                <a:lnTo>
                  <a:pt x="375296" y="4363891"/>
                </a:lnTo>
                <a:lnTo>
                  <a:pt x="375296" y="4363891"/>
                </a:lnTo>
                <a:cubicBezTo>
                  <a:pt x="374344" y="4403326"/>
                  <a:pt x="374344" y="4442762"/>
                  <a:pt x="376058" y="4482005"/>
                </a:cubicBezTo>
                <a:cubicBezTo>
                  <a:pt x="378726" y="4546777"/>
                  <a:pt x="379298" y="4612501"/>
                  <a:pt x="436068" y="4659175"/>
                </a:cubicBezTo>
                <a:cubicBezTo>
                  <a:pt x="440640" y="4662987"/>
                  <a:pt x="443308" y="4671177"/>
                  <a:pt x="444070" y="4677656"/>
                </a:cubicBezTo>
                <a:cubicBezTo>
                  <a:pt x="447689" y="4707565"/>
                  <a:pt x="448071" y="4738236"/>
                  <a:pt x="453977" y="4767765"/>
                </a:cubicBezTo>
                <a:lnTo>
                  <a:pt x="455286" y="4800483"/>
                </a:lnTo>
                <a:lnTo>
                  <a:pt x="440450" y="4828916"/>
                </a:lnTo>
                <a:cubicBezTo>
                  <a:pt x="423877" y="4846490"/>
                  <a:pt x="412446" y="4866958"/>
                  <a:pt x="410740" y="4889275"/>
                </a:cubicBezTo>
                <a:lnTo>
                  <a:pt x="410740" y="4889275"/>
                </a:lnTo>
                <a:lnTo>
                  <a:pt x="410740" y="4889276"/>
                </a:lnTo>
                <a:cubicBezTo>
                  <a:pt x="410172" y="4896714"/>
                  <a:pt x="410683" y="4904358"/>
                  <a:pt x="412445" y="4912169"/>
                </a:cubicBezTo>
                <a:lnTo>
                  <a:pt x="413848" y="4933805"/>
                </a:lnTo>
                <a:lnTo>
                  <a:pt x="409088" y="4952673"/>
                </a:lnTo>
                <a:cubicBezTo>
                  <a:pt x="404302" y="4964604"/>
                  <a:pt x="396729" y="4975511"/>
                  <a:pt x="389013" y="4987037"/>
                </a:cubicBezTo>
                <a:cubicBezTo>
                  <a:pt x="377774" y="5003801"/>
                  <a:pt x="363676" y="5022852"/>
                  <a:pt x="362534" y="5041521"/>
                </a:cubicBezTo>
                <a:cubicBezTo>
                  <a:pt x="360677" y="5073241"/>
                  <a:pt x="338137" y="5101639"/>
                  <a:pt x="336386" y="5133224"/>
                </a:cubicBezTo>
                <a:lnTo>
                  <a:pt x="336386" y="5133225"/>
                </a:lnTo>
                <a:lnTo>
                  <a:pt x="336386" y="5133225"/>
                </a:lnTo>
                <a:lnTo>
                  <a:pt x="343101" y="5166114"/>
                </a:lnTo>
                <a:lnTo>
                  <a:pt x="342411" y="5172090"/>
                </a:lnTo>
                <a:cubicBezTo>
                  <a:pt x="341530" y="5174400"/>
                  <a:pt x="340339" y="5176876"/>
                  <a:pt x="339863" y="5179067"/>
                </a:cubicBezTo>
                <a:lnTo>
                  <a:pt x="339863" y="5179068"/>
                </a:lnTo>
                <a:lnTo>
                  <a:pt x="339863" y="5179068"/>
                </a:lnTo>
                <a:cubicBezTo>
                  <a:pt x="332623" y="5214122"/>
                  <a:pt x="339673" y="5247079"/>
                  <a:pt x="363486" y="5272797"/>
                </a:cubicBezTo>
                <a:cubicBezTo>
                  <a:pt x="379013" y="5289657"/>
                  <a:pt x="387538" y="5307422"/>
                  <a:pt x="390920" y="5326163"/>
                </a:cubicBezTo>
                <a:lnTo>
                  <a:pt x="392366" y="5355014"/>
                </a:lnTo>
                <a:lnTo>
                  <a:pt x="387489" y="5385384"/>
                </a:lnTo>
                <a:cubicBezTo>
                  <a:pt x="384250" y="5398721"/>
                  <a:pt x="381964" y="5412057"/>
                  <a:pt x="379298" y="5425582"/>
                </a:cubicBezTo>
                <a:cubicBezTo>
                  <a:pt x="375488" y="5443870"/>
                  <a:pt x="371486" y="5462351"/>
                  <a:pt x="367676" y="5480637"/>
                </a:cubicBezTo>
                <a:cubicBezTo>
                  <a:pt x="365771" y="5489497"/>
                  <a:pt x="363200" y="5498832"/>
                  <a:pt x="363152" y="5507667"/>
                </a:cubicBezTo>
                <a:lnTo>
                  <a:pt x="363152" y="5507668"/>
                </a:lnTo>
                <a:lnTo>
                  <a:pt x="363152" y="5507668"/>
                </a:lnTo>
                <a:cubicBezTo>
                  <a:pt x="363105" y="5516503"/>
                  <a:pt x="365581" y="5524837"/>
                  <a:pt x="373772" y="5531694"/>
                </a:cubicBezTo>
                <a:lnTo>
                  <a:pt x="383918" y="5547578"/>
                </a:lnTo>
                <a:lnTo>
                  <a:pt x="374344" y="5562746"/>
                </a:lnTo>
                <a:cubicBezTo>
                  <a:pt x="331671" y="5600467"/>
                  <a:pt x="305000" y="5646189"/>
                  <a:pt x="303096" y="5704483"/>
                </a:cubicBezTo>
                <a:cubicBezTo>
                  <a:pt x="302714" y="5716485"/>
                  <a:pt x="300048" y="5728678"/>
                  <a:pt x="297190" y="5740488"/>
                </a:cubicBezTo>
                <a:cubicBezTo>
                  <a:pt x="295475" y="5747728"/>
                  <a:pt x="293569" y="5756493"/>
                  <a:pt x="288425" y="5760873"/>
                </a:cubicBezTo>
                <a:cubicBezTo>
                  <a:pt x="249182" y="5794974"/>
                  <a:pt x="221939" y="5837457"/>
                  <a:pt x="200030" y="5883751"/>
                </a:cubicBezTo>
                <a:cubicBezTo>
                  <a:pt x="192220" y="5900323"/>
                  <a:pt x="184410" y="5918042"/>
                  <a:pt x="182124" y="5935949"/>
                </a:cubicBezTo>
                <a:lnTo>
                  <a:pt x="182124" y="5935950"/>
                </a:lnTo>
                <a:lnTo>
                  <a:pt x="182124" y="5935950"/>
                </a:lnTo>
                <a:cubicBezTo>
                  <a:pt x="179838" y="5954618"/>
                  <a:pt x="183648" y="5974241"/>
                  <a:pt x="185744" y="5993292"/>
                </a:cubicBezTo>
                <a:cubicBezTo>
                  <a:pt x="186886" y="6004532"/>
                  <a:pt x="186696" y="6017486"/>
                  <a:pt x="192220" y="6026441"/>
                </a:cubicBezTo>
                <a:cubicBezTo>
                  <a:pt x="209557" y="6054826"/>
                  <a:pt x="228225" y="6082259"/>
                  <a:pt x="248420" y="6108739"/>
                </a:cubicBezTo>
                <a:lnTo>
                  <a:pt x="262113" y="6133315"/>
                </a:lnTo>
                <a:lnTo>
                  <a:pt x="258413" y="6143190"/>
                </a:lnTo>
                <a:cubicBezTo>
                  <a:pt x="255862" y="6146732"/>
                  <a:pt x="251944" y="6150697"/>
                  <a:pt x="246514" y="6155602"/>
                </a:cubicBezTo>
                <a:cubicBezTo>
                  <a:pt x="224225" y="6175797"/>
                  <a:pt x="212605" y="6200944"/>
                  <a:pt x="207843" y="6228756"/>
                </a:cubicBezTo>
                <a:cubicBezTo>
                  <a:pt x="200412" y="6272764"/>
                  <a:pt x="194126" y="6317151"/>
                  <a:pt x="190506" y="6361539"/>
                </a:cubicBezTo>
                <a:lnTo>
                  <a:pt x="190506" y="6361540"/>
                </a:lnTo>
                <a:lnTo>
                  <a:pt x="190506" y="6361540"/>
                </a:lnTo>
                <a:lnTo>
                  <a:pt x="190704" y="6365039"/>
                </a:lnTo>
                <a:lnTo>
                  <a:pt x="191995" y="6387910"/>
                </a:lnTo>
                <a:lnTo>
                  <a:pt x="194825" y="6393746"/>
                </a:lnTo>
                <a:lnTo>
                  <a:pt x="201413" y="6407333"/>
                </a:lnTo>
                <a:lnTo>
                  <a:pt x="201413" y="6407332"/>
                </a:lnTo>
                <a:lnTo>
                  <a:pt x="194825" y="6393746"/>
                </a:lnTo>
                <a:lnTo>
                  <a:pt x="191995" y="6387910"/>
                </a:lnTo>
                <a:lnTo>
                  <a:pt x="190704" y="6365039"/>
                </a:lnTo>
                <a:lnTo>
                  <a:pt x="190506" y="6361540"/>
                </a:lnTo>
                <a:lnTo>
                  <a:pt x="207843" y="6228757"/>
                </a:lnTo>
                <a:cubicBezTo>
                  <a:pt x="212605" y="6200945"/>
                  <a:pt x="224225" y="6175798"/>
                  <a:pt x="246514" y="6155603"/>
                </a:cubicBezTo>
                <a:cubicBezTo>
                  <a:pt x="257374" y="6145793"/>
                  <a:pt x="262184" y="6139745"/>
                  <a:pt x="262113" y="6133315"/>
                </a:cubicBezTo>
                <a:lnTo>
                  <a:pt x="262113" y="6133315"/>
                </a:lnTo>
                <a:lnTo>
                  <a:pt x="262113" y="6133314"/>
                </a:lnTo>
                <a:cubicBezTo>
                  <a:pt x="262042" y="6126884"/>
                  <a:pt x="257088" y="6120074"/>
                  <a:pt x="248420" y="6108738"/>
                </a:cubicBezTo>
                <a:cubicBezTo>
                  <a:pt x="228225" y="6082258"/>
                  <a:pt x="209557" y="6054825"/>
                  <a:pt x="192220" y="6026440"/>
                </a:cubicBezTo>
                <a:cubicBezTo>
                  <a:pt x="186696" y="6017485"/>
                  <a:pt x="186886" y="6004531"/>
                  <a:pt x="185744" y="5993291"/>
                </a:cubicBezTo>
                <a:cubicBezTo>
                  <a:pt x="184696" y="5983766"/>
                  <a:pt x="183220" y="5974097"/>
                  <a:pt x="182291" y="5964477"/>
                </a:cubicBezTo>
                <a:lnTo>
                  <a:pt x="182124" y="5935950"/>
                </a:lnTo>
                <a:lnTo>
                  <a:pt x="189006" y="5909351"/>
                </a:lnTo>
                <a:cubicBezTo>
                  <a:pt x="192220" y="5900611"/>
                  <a:pt x="196125" y="5892038"/>
                  <a:pt x="200030" y="5883752"/>
                </a:cubicBezTo>
                <a:cubicBezTo>
                  <a:pt x="221939" y="5837458"/>
                  <a:pt x="249182" y="5794975"/>
                  <a:pt x="288425" y="5760874"/>
                </a:cubicBezTo>
                <a:cubicBezTo>
                  <a:pt x="293569" y="5756494"/>
                  <a:pt x="295475" y="5747729"/>
                  <a:pt x="297190" y="5740489"/>
                </a:cubicBezTo>
                <a:cubicBezTo>
                  <a:pt x="300048" y="5728679"/>
                  <a:pt x="302714" y="5716486"/>
                  <a:pt x="303096" y="5704484"/>
                </a:cubicBezTo>
                <a:cubicBezTo>
                  <a:pt x="305000" y="5646190"/>
                  <a:pt x="331671" y="5600468"/>
                  <a:pt x="374344" y="5562747"/>
                </a:cubicBezTo>
                <a:cubicBezTo>
                  <a:pt x="380441" y="5557318"/>
                  <a:pt x="383823" y="5552508"/>
                  <a:pt x="383918" y="5547579"/>
                </a:cubicBezTo>
                <a:lnTo>
                  <a:pt x="383918" y="5547578"/>
                </a:lnTo>
                <a:lnTo>
                  <a:pt x="383918" y="5547578"/>
                </a:lnTo>
                <a:cubicBezTo>
                  <a:pt x="384013" y="5542648"/>
                  <a:pt x="380822" y="5537600"/>
                  <a:pt x="373772" y="5531693"/>
                </a:cubicBezTo>
                <a:cubicBezTo>
                  <a:pt x="369677" y="5528265"/>
                  <a:pt x="367010" y="5524467"/>
                  <a:pt x="365373" y="5520422"/>
                </a:cubicBezTo>
                <a:lnTo>
                  <a:pt x="363152" y="5507668"/>
                </a:lnTo>
                <a:lnTo>
                  <a:pt x="367676" y="5480638"/>
                </a:lnTo>
                <a:cubicBezTo>
                  <a:pt x="371486" y="5462352"/>
                  <a:pt x="375488" y="5443871"/>
                  <a:pt x="379298" y="5425583"/>
                </a:cubicBezTo>
                <a:cubicBezTo>
                  <a:pt x="381964" y="5412058"/>
                  <a:pt x="384250" y="5398722"/>
                  <a:pt x="387489" y="5385385"/>
                </a:cubicBezTo>
                <a:cubicBezTo>
                  <a:pt x="390014" y="5375003"/>
                  <a:pt x="391717" y="5364883"/>
                  <a:pt x="392366" y="5355015"/>
                </a:cubicBezTo>
                <a:lnTo>
                  <a:pt x="392366" y="5355014"/>
                </a:lnTo>
                <a:lnTo>
                  <a:pt x="392366" y="5355014"/>
                </a:lnTo>
                <a:cubicBezTo>
                  <a:pt x="394313" y="5325412"/>
                  <a:pt x="386776" y="5298086"/>
                  <a:pt x="363486" y="5272796"/>
                </a:cubicBezTo>
                <a:cubicBezTo>
                  <a:pt x="351580" y="5259937"/>
                  <a:pt x="343864" y="5245269"/>
                  <a:pt x="340030" y="5229433"/>
                </a:cubicBezTo>
                <a:lnTo>
                  <a:pt x="339863" y="5179068"/>
                </a:lnTo>
                <a:lnTo>
                  <a:pt x="342411" y="5172091"/>
                </a:lnTo>
                <a:cubicBezTo>
                  <a:pt x="343292" y="5169781"/>
                  <a:pt x="343863" y="5167638"/>
                  <a:pt x="343101" y="5166114"/>
                </a:cubicBezTo>
                <a:lnTo>
                  <a:pt x="343101" y="5166114"/>
                </a:lnTo>
                <a:lnTo>
                  <a:pt x="343101" y="5166113"/>
                </a:lnTo>
                <a:lnTo>
                  <a:pt x="336386" y="5133225"/>
                </a:lnTo>
                <a:lnTo>
                  <a:pt x="343531" y="5102461"/>
                </a:lnTo>
                <a:cubicBezTo>
                  <a:pt x="350866" y="5082339"/>
                  <a:pt x="361296" y="5062669"/>
                  <a:pt x="362534" y="5041522"/>
                </a:cubicBezTo>
                <a:cubicBezTo>
                  <a:pt x="363676" y="5022853"/>
                  <a:pt x="377774" y="5003802"/>
                  <a:pt x="389013" y="4987038"/>
                </a:cubicBezTo>
                <a:cubicBezTo>
                  <a:pt x="400587" y="4969748"/>
                  <a:pt x="411839" y="4953853"/>
                  <a:pt x="413848" y="4933805"/>
                </a:cubicBezTo>
                <a:lnTo>
                  <a:pt x="413848" y="4933805"/>
                </a:lnTo>
                <a:lnTo>
                  <a:pt x="413848" y="4933804"/>
                </a:lnTo>
                <a:cubicBezTo>
                  <a:pt x="414517" y="4927122"/>
                  <a:pt x="414160" y="4919978"/>
                  <a:pt x="412445" y="4912168"/>
                </a:cubicBezTo>
                <a:lnTo>
                  <a:pt x="410740" y="4889275"/>
                </a:lnTo>
                <a:lnTo>
                  <a:pt x="415518" y="4867614"/>
                </a:lnTo>
                <a:cubicBezTo>
                  <a:pt x="420638" y="4853635"/>
                  <a:pt x="429401" y="4840633"/>
                  <a:pt x="440450" y="4828917"/>
                </a:cubicBezTo>
                <a:cubicBezTo>
                  <a:pt x="448833" y="4819964"/>
                  <a:pt x="453405" y="4810581"/>
                  <a:pt x="455286" y="4800484"/>
                </a:cubicBezTo>
                <a:lnTo>
                  <a:pt x="455286" y="4800483"/>
                </a:lnTo>
                <a:lnTo>
                  <a:pt x="455286" y="4800483"/>
                </a:lnTo>
                <a:cubicBezTo>
                  <a:pt x="457168" y="4790386"/>
                  <a:pt x="456358" y="4779575"/>
                  <a:pt x="453977" y="4767764"/>
                </a:cubicBezTo>
                <a:cubicBezTo>
                  <a:pt x="448071" y="4738235"/>
                  <a:pt x="447689" y="4707564"/>
                  <a:pt x="444070" y="4677655"/>
                </a:cubicBezTo>
                <a:cubicBezTo>
                  <a:pt x="443308" y="4671176"/>
                  <a:pt x="440640" y="4662986"/>
                  <a:pt x="436068" y="4659174"/>
                </a:cubicBezTo>
                <a:cubicBezTo>
                  <a:pt x="379298" y="4612500"/>
                  <a:pt x="378726" y="4546776"/>
                  <a:pt x="376058" y="4482004"/>
                </a:cubicBezTo>
                <a:lnTo>
                  <a:pt x="375296" y="4363891"/>
                </a:lnTo>
                <a:lnTo>
                  <a:pt x="384250" y="4324646"/>
                </a:lnTo>
                <a:cubicBezTo>
                  <a:pt x="396253" y="4300071"/>
                  <a:pt x="411873" y="4277402"/>
                  <a:pt x="424066" y="4253015"/>
                </a:cubicBezTo>
                <a:cubicBezTo>
                  <a:pt x="428830" y="4243873"/>
                  <a:pt x="429020" y="4232061"/>
                  <a:pt x="429782" y="4221392"/>
                </a:cubicBezTo>
                <a:lnTo>
                  <a:pt x="429782" y="4221391"/>
                </a:lnTo>
                <a:lnTo>
                  <a:pt x="429782" y="4221391"/>
                </a:lnTo>
                <a:lnTo>
                  <a:pt x="429687" y="4192388"/>
                </a:lnTo>
                <a:lnTo>
                  <a:pt x="433592" y="4165384"/>
                </a:lnTo>
                <a:cubicBezTo>
                  <a:pt x="442451" y="4144333"/>
                  <a:pt x="445880" y="4123948"/>
                  <a:pt x="444904" y="4103826"/>
                </a:cubicBezTo>
                <a:lnTo>
                  <a:pt x="444904" y="4103826"/>
                </a:lnTo>
                <a:lnTo>
                  <a:pt x="444904" y="4103825"/>
                </a:lnTo>
                <a:cubicBezTo>
                  <a:pt x="443928" y="4083702"/>
                  <a:pt x="438546" y="4063842"/>
                  <a:pt x="429782" y="4043839"/>
                </a:cubicBezTo>
                <a:cubicBezTo>
                  <a:pt x="423639" y="4029837"/>
                  <a:pt x="419150" y="4016025"/>
                  <a:pt x="416480" y="4002410"/>
                </a:cubicBezTo>
                <a:lnTo>
                  <a:pt x="414089" y="3962160"/>
                </a:lnTo>
                <a:lnTo>
                  <a:pt x="423593" y="3923125"/>
                </a:lnTo>
                <a:cubicBezTo>
                  <a:pt x="428853" y="3910319"/>
                  <a:pt x="436259" y="3897722"/>
                  <a:pt x="445974" y="3885339"/>
                </a:cubicBezTo>
                <a:cubicBezTo>
                  <a:pt x="454738" y="3874195"/>
                  <a:pt x="457024" y="3863193"/>
                  <a:pt x="455357" y="3852620"/>
                </a:cubicBezTo>
                <a:lnTo>
                  <a:pt x="455357" y="3852620"/>
                </a:lnTo>
                <a:lnTo>
                  <a:pt x="455357" y="3852619"/>
                </a:lnTo>
                <a:cubicBezTo>
                  <a:pt x="453691" y="3842046"/>
                  <a:pt x="448071" y="3831902"/>
                  <a:pt x="441022" y="3822472"/>
                </a:cubicBezTo>
                <a:lnTo>
                  <a:pt x="426091" y="3789776"/>
                </a:lnTo>
                <a:lnTo>
                  <a:pt x="432448" y="3754653"/>
                </a:lnTo>
                <a:cubicBezTo>
                  <a:pt x="435116" y="3749126"/>
                  <a:pt x="433782" y="3741316"/>
                  <a:pt x="432830" y="3734838"/>
                </a:cubicBezTo>
                <a:lnTo>
                  <a:pt x="432830" y="3734838"/>
                </a:lnTo>
                <a:lnTo>
                  <a:pt x="432830" y="3734837"/>
                </a:lnTo>
                <a:lnTo>
                  <a:pt x="428782" y="3680164"/>
                </a:lnTo>
                <a:lnTo>
                  <a:pt x="435295" y="3654416"/>
                </a:lnTo>
                <a:cubicBezTo>
                  <a:pt x="439105" y="3646123"/>
                  <a:pt x="444784" y="3638158"/>
                  <a:pt x="453023" y="3630633"/>
                </a:cubicBezTo>
                <a:cubicBezTo>
                  <a:pt x="459501" y="3624726"/>
                  <a:pt x="462167" y="3614820"/>
                  <a:pt x="466549" y="3606818"/>
                </a:cubicBezTo>
                <a:cubicBezTo>
                  <a:pt x="475504" y="3590054"/>
                  <a:pt x="479552" y="3582005"/>
                  <a:pt x="478647" y="3574409"/>
                </a:cubicBezTo>
                <a:lnTo>
                  <a:pt x="478647" y="3574408"/>
                </a:lnTo>
                <a:lnTo>
                  <a:pt x="478647" y="3574408"/>
                </a:lnTo>
                <a:cubicBezTo>
                  <a:pt x="477742" y="3566811"/>
                  <a:pt x="471884" y="3559668"/>
                  <a:pt x="461025" y="3544713"/>
                </a:cubicBezTo>
                <a:cubicBezTo>
                  <a:pt x="449595" y="3529090"/>
                  <a:pt x="437974" y="3507563"/>
                  <a:pt x="438926" y="3489467"/>
                </a:cubicBezTo>
                <a:cubicBezTo>
                  <a:pt x="444640" y="3380305"/>
                  <a:pt x="417208" y="3276480"/>
                  <a:pt x="391299" y="3172654"/>
                </a:cubicBezTo>
                <a:lnTo>
                  <a:pt x="378845" y="3077402"/>
                </a:lnTo>
                <a:lnTo>
                  <a:pt x="390537" y="2982149"/>
                </a:lnTo>
                <a:cubicBezTo>
                  <a:pt x="393490" y="2970576"/>
                  <a:pt x="394491" y="2959157"/>
                  <a:pt x="394121" y="2947863"/>
                </a:cubicBezTo>
                <a:lnTo>
                  <a:pt x="394121" y="2947863"/>
                </a:lnTo>
                <a:lnTo>
                  <a:pt x="394121" y="2947862"/>
                </a:lnTo>
                <a:cubicBezTo>
                  <a:pt x="393014" y="2913982"/>
                  <a:pt x="379583" y="2881226"/>
                  <a:pt x="369582" y="2848793"/>
                </a:cubicBezTo>
                <a:close/>
                <a:moveTo>
                  <a:pt x="845377" y="1508458"/>
                </a:moveTo>
                <a:lnTo>
                  <a:pt x="873470" y="1596213"/>
                </a:lnTo>
                <a:cubicBezTo>
                  <a:pt x="875947" y="1604978"/>
                  <a:pt x="874422" y="1615836"/>
                  <a:pt x="871566" y="1624980"/>
                </a:cubicBezTo>
                <a:cubicBezTo>
                  <a:pt x="861850" y="1656223"/>
                  <a:pt x="837464" y="1676036"/>
                  <a:pt x="814984" y="1697753"/>
                </a:cubicBezTo>
                <a:cubicBezTo>
                  <a:pt x="805078" y="1707279"/>
                  <a:pt x="798030" y="1720423"/>
                  <a:pt x="792316" y="1733188"/>
                </a:cubicBezTo>
                <a:cubicBezTo>
                  <a:pt x="777644" y="1766335"/>
                  <a:pt x="764501" y="1800246"/>
                  <a:pt x="750595" y="1833775"/>
                </a:cubicBezTo>
                <a:cubicBezTo>
                  <a:pt x="749261" y="1837013"/>
                  <a:pt x="745832" y="1839679"/>
                  <a:pt x="742974" y="1842158"/>
                </a:cubicBezTo>
                <a:cubicBezTo>
                  <a:pt x="712873" y="1866922"/>
                  <a:pt x="682584" y="1891497"/>
                  <a:pt x="652483" y="1916454"/>
                </a:cubicBezTo>
                <a:cubicBezTo>
                  <a:pt x="646769" y="1921216"/>
                  <a:pt x="642577" y="1928076"/>
                  <a:pt x="637053" y="1933219"/>
                </a:cubicBezTo>
                <a:cubicBezTo>
                  <a:pt x="629433" y="1940459"/>
                  <a:pt x="622192" y="1949603"/>
                  <a:pt x="613048" y="1953413"/>
                </a:cubicBezTo>
                <a:cubicBezTo>
                  <a:pt x="584283" y="1965224"/>
                  <a:pt x="571899" y="1987894"/>
                  <a:pt x="566565" y="2016469"/>
                </a:cubicBezTo>
                <a:cubicBezTo>
                  <a:pt x="561612" y="2042570"/>
                  <a:pt x="557420" y="2068669"/>
                  <a:pt x="551706" y="2094578"/>
                </a:cubicBezTo>
                <a:cubicBezTo>
                  <a:pt x="544848" y="2126201"/>
                  <a:pt x="537418" y="2157636"/>
                  <a:pt x="529035" y="2188879"/>
                </a:cubicBezTo>
                <a:cubicBezTo>
                  <a:pt x="525415" y="2202404"/>
                  <a:pt x="521225" y="2216692"/>
                  <a:pt x="513795" y="2228314"/>
                </a:cubicBezTo>
                <a:cubicBezTo>
                  <a:pt x="493220" y="2260890"/>
                  <a:pt x="479314" y="2295753"/>
                  <a:pt x="484838" y="2334044"/>
                </a:cubicBezTo>
                <a:cubicBezTo>
                  <a:pt x="489220" y="2364715"/>
                  <a:pt x="477980" y="2390434"/>
                  <a:pt x="460453" y="2409485"/>
                </a:cubicBezTo>
                <a:cubicBezTo>
                  <a:pt x="444546" y="2426822"/>
                  <a:pt x="438402" y="2444777"/>
                  <a:pt x="437521" y="2463017"/>
                </a:cubicBezTo>
                <a:lnTo>
                  <a:pt x="437521" y="2463018"/>
                </a:lnTo>
                <a:lnTo>
                  <a:pt x="437521" y="2463019"/>
                </a:lnTo>
                <a:cubicBezTo>
                  <a:pt x="436640" y="2481259"/>
                  <a:pt x="441021" y="2499786"/>
                  <a:pt x="446164" y="2518265"/>
                </a:cubicBezTo>
                <a:lnTo>
                  <a:pt x="449808" y="2545007"/>
                </a:lnTo>
                <a:lnTo>
                  <a:pt x="445594" y="2571034"/>
                </a:lnTo>
                <a:cubicBezTo>
                  <a:pt x="433592" y="2612945"/>
                  <a:pt x="401015" y="2640950"/>
                  <a:pt x="372440" y="2668001"/>
                </a:cubicBezTo>
                <a:cubicBezTo>
                  <a:pt x="348055" y="2691054"/>
                  <a:pt x="334339" y="2716963"/>
                  <a:pt x="324050" y="2745348"/>
                </a:cubicBezTo>
                <a:lnTo>
                  <a:pt x="324050" y="2745352"/>
                </a:lnTo>
                <a:lnTo>
                  <a:pt x="317719" y="2770757"/>
                </a:lnTo>
                <a:lnTo>
                  <a:pt x="318129" y="2778006"/>
                </a:lnTo>
                <a:lnTo>
                  <a:pt x="317350" y="2782305"/>
                </a:lnTo>
                <a:lnTo>
                  <a:pt x="318550" y="2785440"/>
                </a:lnTo>
                <a:lnTo>
                  <a:pt x="318978" y="2793023"/>
                </a:lnTo>
                <a:lnTo>
                  <a:pt x="328628" y="2811780"/>
                </a:lnTo>
                <a:lnTo>
                  <a:pt x="328631" y="2811787"/>
                </a:lnTo>
                <a:lnTo>
                  <a:pt x="328632" y="2811787"/>
                </a:lnTo>
                <a:lnTo>
                  <a:pt x="328628" y="2811780"/>
                </a:lnTo>
                <a:lnTo>
                  <a:pt x="318550" y="2785440"/>
                </a:lnTo>
                <a:lnTo>
                  <a:pt x="318129" y="2778006"/>
                </a:lnTo>
                <a:lnTo>
                  <a:pt x="324050" y="2745352"/>
                </a:lnTo>
                <a:lnTo>
                  <a:pt x="324050" y="2745349"/>
                </a:lnTo>
                <a:cubicBezTo>
                  <a:pt x="334339" y="2716964"/>
                  <a:pt x="348055" y="2691055"/>
                  <a:pt x="372440" y="2668002"/>
                </a:cubicBezTo>
                <a:cubicBezTo>
                  <a:pt x="401015" y="2640951"/>
                  <a:pt x="433592" y="2612946"/>
                  <a:pt x="445594" y="2571035"/>
                </a:cubicBezTo>
                <a:cubicBezTo>
                  <a:pt x="448166" y="2561986"/>
                  <a:pt x="449642" y="2553556"/>
                  <a:pt x="449809" y="2545007"/>
                </a:cubicBezTo>
                <a:lnTo>
                  <a:pt x="449808" y="2545007"/>
                </a:lnTo>
                <a:lnTo>
                  <a:pt x="449809" y="2545006"/>
                </a:lnTo>
                <a:cubicBezTo>
                  <a:pt x="449975" y="2536458"/>
                  <a:pt x="448832" y="2527790"/>
                  <a:pt x="446164" y="2518264"/>
                </a:cubicBezTo>
                <a:cubicBezTo>
                  <a:pt x="443593" y="2509024"/>
                  <a:pt x="441212" y="2499773"/>
                  <a:pt x="439584" y="2490551"/>
                </a:cubicBezTo>
                <a:lnTo>
                  <a:pt x="437521" y="2463018"/>
                </a:lnTo>
                <a:lnTo>
                  <a:pt x="443352" y="2435913"/>
                </a:lnTo>
                <a:cubicBezTo>
                  <a:pt x="446987" y="2426977"/>
                  <a:pt x="452500" y="2418155"/>
                  <a:pt x="460453" y="2409486"/>
                </a:cubicBezTo>
                <a:cubicBezTo>
                  <a:pt x="477980" y="2390435"/>
                  <a:pt x="489220" y="2364716"/>
                  <a:pt x="484838" y="2334045"/>
                </a:cubicBezTo>
                <a:cubicBezTo>
                  <a:pt x="479314" y="2295754"/>
                  <a:pt x="493220" y="2260891"/>
                  <a:pt x="513795" y="2228315"/>
                </a:cubicBezTo>
                <a:cubicBezTo>
                  <a:pt x="521225" y="2216693"/>
                  <a:pt x="525415" y="2202405"/>
                  <a:pt x="529035" y="2188880"/>
                </a:cubicBezTo>
                <a:cubicBezTo>
                  <a:pt x="537418" y="2157637"/>
                  <a:pt x="544848" y="2126202"/>
                  <a:pt x="551706" y="2094579"/>
                </a:cubicBezTo>
                <a:cubicBezTo>
                  <a:pt x="557420" y="2068670"/>
                  <a:pt x="561612" y="2042571"/>
                  <a:pt x="566565" y="2016470"/>
                </a:cubicBezTo>
                <a:cubicBezTo>
                  <a:pt x="571899" y="1987895"/>
                  <a:pt x="584283" y="1965225"/>
                  <a:pt x="613048" y="1953414"/>
                </a:cubicBezTo>
                <a:cubicBezTo>
                  <a:pt x="622192" y="1949604"/>
                  <a:pt x="629433" y="1940460"/>
                  <a:pt x="637053" y="1933220"/>
                </a:cubicBezTo>
                <a:cubicBezTo>
                  <a:pt x="642577" y="1928077"/>
                  <a:pt x="646769" y="1921217"/>
                  <a:pt x="652483" y="1916455"/>
                </a:cubicBezTo>
                <a:cubicBezTo>
                  <a:pt x="682584" y="1891498"/>
                  <a:pt x="712873" y="1866923"/>
                  <a:pt x="742974" y="1842159"/>
                </a:cubicBezTo>
                <a:cubicBezTo>
                  <a:pt x="745832" y="1839680"/>
                  <a:pt x="749261" y="1837014"/>
                  <a:pt x="750595" y="1833776"/>
                </a:cubicBezTo>
                <a:cubicBezTo>
                  <a:pt x="764501" y="1800247"/>
                  <a:pt x="777645" y="1766336"/>
                  <a:pt x="792316" y="1733189"/>
                </a:cubicBezTo>
                <a:cubicBezTo>
                  <a:pt x="798030" y="1720424"/>
                  <a:pt x="805078" y="1707280"/>
                  <a:pt x="814985" y="1697754"/>
                </a:cubicBezTo>
                <a:cubicBezTo>
                  <a:pt x="837465" y="1676037"/>
                  <a:pt x="861850" y="1656224"/>
                  <a:pt x="871566" y="1624981"/>
                </a:cubicBezTo>
                <a:cubicBezTo>
                  <a:pt x="874423" y="1615837"/>
                  <a:pt x="875948" y="1604979"/>
                  <a:pt x="873471" y="1596214"/>
                </a:cubicBezTo>
                <a:close/>
                <a:moveTo>
                  <a:pt x="820975" y="1453958"/>
                </a:moveTo>
                <a:lnTo>
                  <a:pt x="826772" y="1459073"/>
                </a:lnTo>
                <a:lnTo>
                  <a:pt x="835990" y="1481572"/>
                </a:lnTo>
                <a:lnTo>
                  <a:pt x="826773" y="1459074"/>
                </a:lnTo>
                <a:lnTo>
                  <a:pt x="826772" y="1459073"/>
                </a:lnTo>
                <a:lnTo>
                  <a:pt x="826772" y="1459073"/>
                </a:lnTo>
                <a:close/>
                <a:moveTo>
                  <a:pt x="807579" y="1268758"/>
                </a:moveTo>
                <a:lnTo>
                  <a:pt x="802412" y="1286069"/>
                </a:lnTo>
                <a:cubicBezTo>
                  <a:pt x="787838" y="1306930"/>
                  <a:pt x="781599" y="1328552"/>
                  <a:pt x="780074" y="1350627"/>
                </a:cubicBezTo>
                <a:lnTo>
                  <a:pt x="785669" y="1413840"/>
                </a:lnTo>
                <a:lnTo>
                  <a:pt x="780075" y="1350628"/>
                </a:lnTo>
                <a:cubicBezTo>
                  <a:pt x="781599" y="1328553"/>
                  <a:pt x="787839" y="1306930"/>
                  <a:pt x="802412" y="1286070"/>
                </a:cubicBezTo>
                <a:cubicBezTo>
                  <a:pt x="805555" y="1281689"/>
                  <a:pt x="807127" y="1275402"/>
                  <a:pt x="807579" y="1268758"/>
                </a:cubicBezTo>
                <a:close/>
                <a:moveTo>
                  <a:pt x="865850" y="773035"/>
                </a:moveTo>
                <a:lnTo>
                  <a:pt x="857850" y="854379"/>
                </a:lnTo>
                <a:cubicBezTo>
                  <a:pt x="855564" y="878956"/>
                  <a:pt x="854802" y="903722"/>
                  <a:pt x="826796" y="915343"/>
                </a:cubicBezTo>
                <a:cubicBezTo>
                  <a:pt x="822414" y="917059"/>
                  <a:pt x="819176" y="922773"/>
                  <a:pt x="816318" y="927155"/>
                </a:cubicBezTo>
                <a:cubicBezTo>
                  <a:pt x="772310" y="994785"/>
                  <a:pt x="773454" y="1030980"/>
                  <a:pt x="819938" y="1097087"/>
                </a:cubicBezTo>
                <a:cubicBezTo>
                  <a:pt x="824700" y="1103945"/>
                  <a:pt x="828130" y="1118613"/>
                  <a:pt x="824320" y="1123185"/>
                </a:cubicBezTo>
                <a:cubicBezTo>
                  <a:pt x="808508" y="1142617"/>
                  <a:pt x="801460" y="1162954"/>
                  <a:pt x="799602" y="1184029"/>
                </a:cubicBezTo>
                <a:cubicBezTo>
                  <a:pt x="801460" y="1162954"/>
                  <a:pt x="808509" y="1142618"/>
                  <a:pt x="824321" y="1123186"/>
                </a:cubicBezTo>
                <a:cubicBezTo>
                  <a:pt x="828131" y="1118614"/>
                  <a:pt x="824701" y="1103946"/>
                  <a:pt x="819939" y="1097088"/>
                </a:cubicBezTo>
                <a:cubicBezTo>
                  <a:pt x="773455" y="1030981"/>
                  <a:pt x="772311" y="994786"/>
                  <a:pt x="816319" y="927156"/>
                </a:cubicBezTo>
                <a:cubicBezTo>
                  <a:pt x="819177" y="922774"/>
                  <a:pt x="822415" y="917060"/>
                  <a:pt x="826797" y="915344"/>
                </a:cubicBezTo>
                <a:cubicBezTo>
                  <a:pt x="854802" y="903723"/>
                  <a:pt x="855564" y="878957"/>
                  <a:pt x="857850" y="854380"/>
                </a:cubicBezTo>
                <a:cubicBezTo>
                  <a:pt x="860326" y="827330"/>
                  <a:pt x="863564" y="800277"/>
                  <a:pt x="865850" y="773036"/>
                </a:cubicBezTo>
                <a:close/>
                <a:moveTo>
                  <a:pt x="810449" y="517851"/>
                </a:moveTo>
                <a:lnTo>
                  <a:pt x="819366" y="556047"/>
                </a:lnTo>
                <a:cubicBezTo>
                  <a:pt x="821462" y="564048"/>
                  <a:pt x="826986" y="572622"/>
                  <a:pt x="825844" y="580050"/>
                </a:cubicBezTo>
                <a:cubicBezTo>
                  <a:pt x="822510" y="601578"/>
                  <a:pt x="824939" y="622201"/>
                  <a:pt x="829225" y="642537"/>
                </a:cubicBezTo>
                <a:lnTo>
                  <a:pt x="841749" y="694928"/>
                </a:lnTo>
                <a:lnTo>
                  <a:pt x="829226" y="642538"/>
                </a:lnTo>
                <a:cubicBezTo>
                  <a:pt x="824940" y="622201"/>
                  <a:pt x="822511" y="601579"/>
                  <a:pt x="825845" y="580051"/>
                </a:cubicBezTo>
                <a:cubicBezTo>
                  <a:pt x="826987" y="572623"/>
                  <a:pt x="821463" y="564049"/>
                  <a:pt x="819367" y="556048"/>
                </a:cubicBezTo>
                <a:close/>
                <a:moveTo>
                  <a:pt x="797154" y="298169"/>
                </a:moveTo>
                <a:lnTo>
                  <a:pt x="811936" y="313533"/>
                </a:lnTo>
                <a:cubicBezTo>
                  <a:pt x="816128" y="316389"/>
                  <a:pt x="813842" y="330298"/>
                  <a:pt x="812508" y="338870"/>
                </a:cubicBezTo>
                <a:cubicBezTo>
                  <a:pt x="809650" y="357921"/>
                  <a:pt x="802412" y="376781"/>
                  <a:pt x="802602" y="395640"/>
                </a:cubicBezTo>
                <a:lnTo>
                  <a:pt x="806412" y="367328"/>
                </a:lnTo>
                <a:cubicBezTo>
                  <a:pt x="808555" y="357874"/>
                  <a:pt x="811080" y="348396"/>
                  <a:pt x="812509" y="338871"/>
                </a:cubicBezTo>
                <a:cubicBezTo>
                  <a:pt x="813843" y="330299"/>
                  <a:pt x="816129" y="316390"/>
                  <a:pt x="811937" y="313534"/>
                </a:cubicBezTo>
                <a:close/>
                <a:moveTo>
                  <a:pt x="789609" y="281568"/>
                </a:moveTo>
                <a:lnTo>
                  <a:pt x="794503" y="295415"/>
                </a:lnTo>
                <a:lnTo>
                  <a:pt x="794504" y="295415"/>
                </a:lnTo>
                <a:close/>
                <a:moveTo>
                  <a:pt x="802929" y="24486"/>
                </a:moveTo>
                <a:lnTo>
                  <a:pt x="805191" y="74129"/>
                </a:lnTo>
                <a:cubicBezTo>
                  <a:pt x="803807" y="100174"/>
                  <a:pt x="799302" y="125876"/>
                  <a:pt x="795072" y="151569"/>
                </a:cubicBezTo>
                <a:lnTo>
                  <a:pt x="794873" y="153388"/>
                </a:lnTo>
                <a:lnTo>
                  <a:pt x="791059" y="177271"/>
                </a:lnTo>
                <a:lnTo>
                  <a:pt x="786600" y="228944"/>
                </a:lnTo>
                <a:lnTo>
                  <a:pt x="786600" y="228948"/>
                </a:lnTo>
                <a:lnTo>
                  <a:pt x="786600" y="228949"/>
                </a:lnTo>
                <a:lnTo>
                  <a:pt x="786600" y="228944"/>
                </a:lnTo>
                <a:lnTo>
                  <a:pt x="794873" y="153388"/>
                </a:lnTo>
                <a:lnTo>
                  <a:pt x="799269" y="125861"/>
                </a:lnTo>
                <a:cubicBezTo>
                  <a:pt x="801959" y="108703"/>
                  <a:pt x="804269" y="91492"/>
                  <a:pt x="805192" y="74129"/>
                </a:cubicBezTo>
                <a:close/>
                <a:moveTo>
                  <a:pt x="341402" y="0"/>
                </a:moveTo>
                <a:lnTo>
                  <a:pt x="805510" y="0"/>
                </a:lnTo>
                <a:lnTo>
                  <a:pt x="802792" y="21486"/>
                </a:lnTo>
                <a:lnTo>
                  <a:pt x="805510" y="1"/>
                </a:lnTo>
                <a:lnTo>
                  <a:pt x="4572002" y="2"/>
                </a:lnTo>
                <a:lnTo>
                  <a:pt x="4572002" y="6858002"/>
                </a:lnTo>
                <a:lnTo>
                  <a:pt x="312449" y="6858002"/>
                </a:lnTo>
                <a:lnTo>
                  <a:pt x="312449" y="6858001"/>
                </a:lnTo>
                <a:lnTo>
                  <a:pt x="312449" y="6858001"/>
                </a:lnTo>
                <a:lnTo>
                  <a:pt x="306286" y="6812064"/>
                </a:lnTo>
                <a:lnTo>
                  <a:pt x="311060" y="6776800"/>
                </a:lnTo>
                <a:cubicBezTo>
                  <a:pt x="314156" y="6765164"/>
                  <a:pt x="318906" y="6753698"/>
                  <a:pt x="325764" y="6742553"/>
                </a:cubicBezTo>
                <a:cubicBezTo>
                  <a:pt x="334052" y="6729219"/>
                  <a:pt x="339196" y="6716169"/>
                  <a:pt x="339600" y="6702977"/>
                </a:cubicBezTo>
                <a:lnTo>
                  <a:pt x="339600" y="6702976"/>
                </a:lnTo>
                <a:lnTo>
                  <a:pt x="339600" y="6702976"/>
                </a:lnTo>
                <a:cubicBezTo>
                  <a:pt x="340005" y="6689783"/>
                  <a:pt x="335671" y="6676448"/>
                  <a:pt x="325002" y="6662541"/>
                </a:cubicBezTo>
                <a:cubicBezTo>
                  <a:pt x="321335" y="6657826"/>
                  <a:pt x="319038" y="6651967"/>
                  <a:pt x="317919" y="6645552"/>
                </a:cubicBezTo>
                <a:lnTo>
                  <a:pt x="317907" y="6625225"/>
                </a:lnTo>
                <a:lnTo>
                  <a:pt x="334529" y="6588626"/>
                </a:lnTo>
                <a:cubicBezTo>
                  <a:pt x="340625" y="6582147"/>
                  <a:pt x="346721" y="6575479"/>
                  <a:pt x="357008" y="6564621"/>
                </a:cubicBezTo>
                <a:lnTo>
                  <a:pt x="357008" y="6564620"/>
                </a:lnTo>
                <a:lnTo>
                  <a:pt x="334529" y="6588625"/>
                </a:lnTo>
                <a:cubicBezTo>
                  <a:pt x="326052" y="6597578"/>
                  <a:pt x="320003" y="6611342"/>
                  <a:pt x="317907" y="6625224"/>
                </a:cubicBezTo>
                <a:lnTo>
                  <a:pt x="317907" y="6625225"/>
                </a:lnTo>
                <a:lnTo>
                  <a:pt x="317907" y="6625225"/>
                </a:lnTo>
                <a:cubicBezTo>
                  <a:pt x="315811" y="6639108"/>
                  <a:pt x="317668" y="6653111"/>
                  <a:pt x="325002" y="6662542"/>
                </a:cubicBezTo>
                <a:cubicBezTo>
                  <a:pt x="330337" y="6669496"/>
                  <a:pt x="334087" y="6676306"/>
                  <a:pt x="336454" y="6683027"/>
                </a:cubicBezTo>
                <a:lnTo>
                  <a:pt x="339600" y="6702976"/>
                </a:lnTo>
                <a:lnTo>
                  <a:pt x="325764" y="6742552"/>
                </a:lnTo>
                <a:cubicBezTo>
                  <a:pt x="312048" y="6764841"/>
                  <a:pt x="306762" y="6788417"/>
                  <a:pt x="306286" y="6812063"/>
                </a:cubicBezTo>
                <a:lnTo>
                  <a:pt x="306286" y="6812064"/>
                </a:lnTo>
                <a:lnTo>
                  <a:pt x="306286" y="6812064"/>
                </a:lnTo>
                <a:lnTo>
                  <a:pt x="312449" y="6858001"/>
                </a:lnTo>
                <a:lnTo>
                  <a:pt x="140196" y="6858001"/>
                </a:lnTo>
                <a:lnTo>
                  <a:pt x="130496" y="6815516"/>
                </a:lnTo>
                <a:cubicBezTo>
                  <a:pt x="124972" y="6793035"/>
                  <a:pt x="115065" y="6771319"/>
                  <a:pt x="111445" y="6748458"/>
                </a:cubicBezTo>
                <a:cubicBezTo>
                  <a:pt x="102873" y="6694164"/>
                  <a:pt x="96777" y="6639488"/>
                  <a:pt x="89919" y="6584812"/>
                </a:cubicBezTo>
                <a:cubicBezTo>
                  <a:pt x="82870" y="6528424"/>
                  <a:pt x="75440" y="6472225"/>
                  <a:pt x="69154" y="6415833"/>
                </a:cubicBezTo>
                <a:cubicBezTo>
                  <a:pt x="65914" y="6384972"/>
                  <a:pt x="65344" y="6353919"/>
                  <a:pt x="62296" y="6323058"/>
                </a:cubicBezTo>
                <a:cubicBezTo>
                  <a:pt x="59628" y="6296005"/>
                  <a:pt x="54675" y="6269144"/>
                  <a:pt x="51435" y="6242093"/>
                </a:cubicBezTo>
                <a:cubicBezTo>
                  <a:pt x="48769" y="6218660"/>
                  <a:pt x="47245" y="6195037"/>
                  <a:pt x="44577" y="6171605"/>
                </a:cubicBezTo>
                <a:cubicBezTo>
                  <a:pt x="40197" y="6134075"/>
                  <a:pt x="35243" y="6096736"/>
                  <a:pt x="30671" y="6059397"/>
                </a:cubicBezTo>
                <a:cubicBezTo>
                  <a:pt x="28957" y="6043776"/>
                  <a:pt x="24194" y="6027392"/>
                  <a:pt x="27051" y="6012723"/>
                </a:cubicBezTo>
                <a:cubicBezTo>
                  <a:pt x="34291" y="5975764"/>
                  <a:pt x="32195" y="5939377"/>
                  <a:pt x="27243" y="5902610"/>
                </a:cubicBezTo>
                <a:cubicBezTo>
                  <a:pt x="25526" y="5890037"/>
                  <a:pt x="25908" y="5876511"/>
                  <a:pt x="29147" y="5864318"/>
                </a:cubicBezTo>
                <a:cubicBezTo>
                  <a:pt x="35625" y="5839361"/>
                  <a:pt x="44769" y="5815169"/>
                  <a:pt x="52769" y="5790592"/>
                </a:cubicBezTo>
                <a:cubicBezTo>
                  <a:pt x="53721" y="5787924"/>
                  <a:pt x="53913" y="5784686"/>
                  <a:pt x="54483" y="5781830"/>
                </a:cubicBezTo>
                <a:cubicBezTo>
                  <a:pt x="57724" y="5765635"/>
                  <a:pt x="60962" y="5749634"/>
                  <a:pt x="63820" y="5733440"/>
                </a:cubicBezTo>
                <a:cubicBezTo>
                  <a:pt x="65344" y="5724678"/>
                  <a:pt x="65534" y="5715723"/>
                  <a:pt x="66868" y="5706959"/>
                </a:cubicBezTo>
                <a:cubicBezTo>
                  <a:pt x="72202" y="5673050"/>
                  <a:pt x="63248" y="5635711"/>
                  <a:pt x="86299" y="5606372"/>
                </a:cubicBezTo>
                <a:cubicBezTo>
                  <a:pt x="101159" y="5587321"/>
                  <a:pt x="97729" y="5568842"/>
                  <a:pt x="95443" y="5548460"/>
                </a:cubicBezTo>
                <a:cubicBezTo>
                  <a:pt x="93729" y="5533027"/>
                  <a:pt x="94301" y="5517215"/>
                  <a:pt x="94109" y="5501594"/>
                </a:cubicBezTo>
                <a:cubicBezTo>
                  <a:pt x="93539" y="5474161"/>
                  <a:pt x="93347" y="5446728"/>
                  <a:pt x="92395" y="5419295"/>
                </a:cubicBezTo>
                <a:cubicBezTo>
                  <a:pt x="92015" y="5410531"/>
                  <a:pt x="87251" y="5401579"/>
                  <a:pt x="88013" y="5393005"/>
                </a:cubicBezTo>
                <a:cubicBezTo>
                  <a:pt x="91633" y="5353379"/>
                  <a:pt x="97349" y="5313754"/>
                  <a:pt x="100587" y="5274129"/>
                </a:cubicBezTo>
                <a:cubicBezTo>
                  <a:pt x="102491" y="5251650"/>
                  <a:pt x="98873" y="5228597"/>
                  <a:pt x="101539" y="5206308"/>
                </a:cubicBezTo>
                <a:cubicBezTo>
                  <a:pt x="104587" y="5180591"/>
                  <a:pt x="112397" y="5155445"/>
                  <a:pt x="117162" y="5129916"/>
                </a:cubicBezTo>
                <a:cubicBezTo>
                  <a:pt x="118494" y="5122867"/>
                  <a:pt x="116780" y="5115057"/>
                  <a:pt x="116400" y="5107627"/>
                </a:cubicBezTo>
                <a:cubicBezTo>
                  <a:pt x="116017" y="5099245"/>
                  <a:pt x="115255" y="5091052"/>
                  <a:pt x="115065" y="5082670"/>
                </a:cubicBezTo>
                <a:cubicBezTo>
                  <a:pt x="114683" y="5057141"/>
                  <a:pt x="115255" y="5031614"/>
                  <a:pt x="113921" y="5006086"/>
                </a:cubicBezTo>
                <a:cubicBezTo>
                  <a:pt x="113159" y="4990465"/>
                  <a:pt x="105349" y="4974082"/>
                  <a:pt x="108207" y="4959602"/>
                </a:cubicBezTo>
                <a:cubicBezTo>
                  <a:pt x="113731" y="4930075"/>
                  <a:pt x="101349" y="4900546"/>
                  <a:pt x="111635" y="4871019"/>
                </a:cubicBezTo>
                <a:cubicBezTo>
                  <a:pt x="114683" y="4861873"/>
                  <a:pt x="107063" y="4849300"/>
                  <a:pt x="106683" y="4838250"/>
                </a:cubicBezTo>
                <a:cubicBezTo>
                  <a:pt x="105731" y="4810627"/>
                  <a:pt x="105921" y="4783004"/>
                  <a:pt x="106111" y="4755381"/>
                </a:cubicBezTo>
                <a:cubicBezTo>
                  <a:pt x="106301" y="4730614"/>
                  <a:pt x="103635" y="4704895"/>
                  <a:pt x="108969" y="4681083"/>
                </a:cubicBezTo>
                <a:cubicBezTo>
                  <a:pt x="114683" y="4656126"/>
                  <a:pt x="113921" y="4633647"/>
                  <a:pt x="107445" y="4609452"/>
                </a:cubicBezTo>
                <a:cubicBezTo>
                  <a:pt x="103063" y="4592878"/>
                  <a:pt x="102491" y="4575351"/>
                  <a:pt x="101159" y="4558207"/>
                </a:cubicBezTo>
                <a:cubicBezTo>
                  <a:pt x="99635" y="4539728"/>
                  <a:pt x="103635" y="4519343"/>
                  <a:pt x="97349" y="4502579"/>
                </a:cubicBezTo>
                <a:cubicBezTo>
                  <a:pt x="78678" y="4452665"/>
                  <a:pt x="74678" y="4401419"/>
                  <a:pt x="74678" y="4349222"/>
                </a:cubicBezTo>
                <a:cubicBezTo>
                  <a:pt x="74678" y="4339695"/>
                  <a:pt x="77344" y="4329979"/>
                  <a:pt x="80202" y="4320837"/>
                </a:cubicBezTo>
                <a:cubicBezTo>
                  <a:pt x="97349" y="4267493"/>
                  <a:pt x="95825" y="4213961"/>
                  <a:pt x="85346" y="4159667"/>
                </a:cubicBezTo>
                <a:cubicBezTo>
                  <a:pt x="83060" y="4148427"/>
                  <a:pt x="82678" y="4135854"/>
                  <a:pt x="84964" y="4124614"/>
                </a:cubicBezTo>
                <a:cubicBezTo>
                  <a:pt x="91633" y="4092989"/>
                  <a:pt x="102683" y="4062318"/>
                  <a:pt x="107445" y="4030503"/>
                </a:cubicBezTo>
                <a:cubicBezTo>
                  <a:pt x="115255" y="3977925"/>
                  <a:pt x="88967" y="3932394"/>
                  <a:pt x="71820" y="3885338"/>
                </a:cubicBezTo>
                <a:cubicBezTo>
                  <a:pt x="55627" y="3840569"/>
                  <a:pt x="19050" y="3802467"/>
                  <a:pt x="27243" y="3749506"/>
                </a:cubicBezTo>
                <a:cubicBezTo>
                  <a:pt x="28005" y="3744173"/>
                  <a:pt x="22860" y="3738267"/>
                  <a:pt x="21526" y="3732361"/>
                </a:cubicBezTo>
                <a:cubicBezTo>
                  <a:pt x="17906" y="3716168"/>
                  <a:pt x="13526" y="3699976"/>
                  <a:pt x="11810" y="3683591"/>
                </a:cubicBezTo>
                <a:cubicBezTo>
                  <a:pt x="9524" y="3663589"/>
                  <a:pt x="10286" y="3643204"/>
                  <a:pt x="8382" y="3623201"/>
                </a:cubicBezTo>
                <a:cubicBezTo>
                  <a:pt x="6096" y="3597482"/>
                  <a:pt x="0" y="3572146"/>
                  <a:pt x="0" y="3546617"/>
                </a:cubicBezTo>
                <a:cubicBezTo>
                  <a:pt x="0" y="3526042"/>
                  <a:pt x="7048" y="3505657"/>
                  <a:pt x="10478" y="3485275"/>
                </a:cubicBezTo>
                <a:cubicBezTo>
                  <a:pt x="15240" y="3456508"/>
                  <a:pt x="13906" y="3424883"/>
                  <a:pt x="26098" y="3399546"/>
                </a:cubicBezTo>
                <a:cubicBezTo>
                  <a:pt x="39053" y="3372495"/>
                  <a:pt x="44959" y="3346776"/>
                  <a:pt x="40959" y="3318771"/>
                </a:cubicBezTo>
                <a:cubicBezTo>
                  <a:pt x="39625" y="3309437"/>
                  <a:pt x="31623" y="3297434"/>
                  <a:pt x="23432" y="3293244"/>
                </a:cubicBezTo>
                <a:cubicBezTo>
                  <a:pt x="5144" y="3283908"/>
                  <a:pt x="1904" y="3271145"/>
                  <a:pt x="8192" y="3253809"/>
                </a:cubicBezTo>
                <a:cubicBezTo>
                  <a:pt x="13526" y="3238758"/>
                  <a:pt x="16192" y="3220280"/>
                  <a:pt x="26481" y="3209993"/>
                </a:cubicBezTo>
                <a:cubicBezTo>
                  <a:pt x="55627" y="3180844"/>
                  <a:pt x="56580" y="3143695"/>
                  <a:pt x="64390" y="3107500"/>
                </a:cubicBezTo>
                <a:cubicBezTo>
                  <a:pt x="69154" y="3085403"/>
                  <a:pt x="69344" y="3064827"/>
                  <a:pt x="66106" y="3042728"/>
                </a:cubicBezTo>
                <a:cubicBezTo>
                  <a:pt x="58866" y="2994722"/>
                  <a:pt x="69154" y="2948047"/>
                  <a:pt x="82298" y="2901943"/>
                </a:cubicBezTo>
                <a:cubicBezTo>
                  <a:pt x="91061" y="2871462"/>
                  <a:pt x="96395" y="2840219"/>
                  <a:pt x="105349" y="2809930"/>
                </a:cubicBezTo>
                <a:cubicBezTo>
                  <a:pt x="112207" y="2787259"/>
                  <a:pt x="120400" y="2764590"/>
                  <a:pt x="131448" y="2743826"/>
                </a:cubicBezTo>
                <a:cubicBezTo>
                  <a:pt x="147643" y="2713723"/>
                  <a:pt x="172027" y="2687436"/>
                  <a:pt x="165549" y="2649143"/>
                </a:cubicBezTo>
                <a:cubicBezTo>
                  <a:pt x="159835" y="2615421"/>
                  <a:pt x="171835" y="2584942"/>
                  <a:pt x="183266" y="2554079"/>
                </a:cubicBezTo>
                <a:cubicBezTo>
                  <a:pt x="191648" y="2531409"/>
                  <a:pt x="200222" y="2508742"/>
                  <a:pt x="205556" y="2485307"/>
                </a:cubicBezTo>
                <a:cubicBezTo>
                  <a:pt x="211843" y="2457492"/>
                  <a:pt x="209175" y="2426059"/>
                  <a:pt x="220797" y="2401292"/>
                </a:cubicBezTo>
                <a:cubicBezTo>
                  <a:pt x="232989" y="2375383"/>
                  <a:pt x="224797" y="2353859"/>
                  <a:pt x="221367" y="2330806"/>
                </a:cubicBezTo>
                <a:cubicBezTo>
                  <a:pt x="216033" y="2294039"/>
                  <a:pt x="206126" y="2257459"/>
                  <a:pt x="218701" y="2220312"/>
                </a:cubicBezTo>
                <a:cubicBezTo>
                  <a:pt x="233941" y="2175163"/>
                  <a:pt x="250324" y="2130393"/>
                  <a:pt x="264802" y="2085054"/>
                </a:cubicBezTo>
                <a:cubicBezTo>
                  <a:pt x="270329" y="2067525"/>
                  <a:pt x="272615" y="2048668"/>
                  <a:pt x="275091" y="2030378"/>
                </a:cubicBezTo>
                <a:cubicBezTo>
                  <a:pt x="277187" y="2013043"/>
                  <a:pt x="271853" y="1992279"/>
                  <a:pt x="279853" y="1978940"/>
                </a:cubicBezTo>
                <a:cubicBezTo>
                  <a:pt x="300428" y="1944649"/>
                  <a:pt x="310524" y="1909408"/>
                  <a:pt x="310524" y="1869780"/>
                </a:cubicBezTo>
                <a:cubicBezTo>
                  <a:pt x="310524" y="1854920"/>
                  <a:pt x="319098" y="1840441"/>
                  <a:pt x="320622" y="1825393"/>
                </a:cubicBezTo>
                <a:cubicBezTo>
                  <a:pt x="322526" y="1804816"/>
                  <a:pt x="327671" y="1781194"/>
                  <a:pt x="320430" y="1763287"/>
                </a:cubicBezTo>
                <a:cubicBezTo>
                  <a:pt x="303286" y="1721185"/>
                  <a:pt x="317574" y="1687086"/>
                  <a:pt x="334529" y="1650317"/>
                </a:cubicBezTo>
                <a:cubicBezTo>
                  <a:pt x="351293" y="1614120"/>
                  <a:pt x="364628" y="1576019"/>
                  <a:pt x="375678" y="1537537"/>
                </a:cubicBezTo>
                <a:cubicBezTo>
                  <a:pt x="379678" y="1523059"/>
                  <a:pt x="373010" y="1505724"/>
                  <a:pt x="371678" y="1489720"/>
                </a:cubicBezTo>
                <a:cubicBezTo>
                  <a:pt x="371296" y="1484004"/>
                  <a:pt x="370724" y="1477717"/>
                  <a:pt x="372630" y="1472575"/>
                </a:cubicBezTo>
                <a:cubicBezTo>
                  <a:pt x="390919" y="1422854"/>
                  <a:pt x="404825" y="1372368"/>
                  <a:pt x="395301" y="1318456"/>
                </a:cubicBezTo>
                <a:cubicBezTo>
                  <a:pt x="394347" y="1313504"/>
                  <a:pt x="396443" y="1307978"/>
                  <a:pt x="397777" y="1303024"/>
                </a:cubicBezTo>
                <a:cubicBezTo>
                  <a:pt x="404635" y="1278829"/>
                  <a:pt x="415493" y="1255206"/>
                  <a:pt x="417970" y="1230633"/>
                </a:cubicBezTo>
                <a:cubicBezTo>
                  <a:pt x="424066" y="1170051"/>
                  <a:pt x="426544" y="1109091"/>
                  <a:pt x="430544" y="1048125"/>
                </a:cubicBezTo>
                <a:cubicBezTo>
                  <a:pt x="430734" y="1044315"/>
                  <a:pt x="430734" y="1040315"/>
                  <a:pt x="432068" y="1036887"/>
                </a:cubicBezTo>
                <a:cubicBezTo>
                  <a:pt x="440260" y="1014406"/>
                  <a:pt x="437592" y="994785"/>
                  <a:pt x="421972" y="975733"/>
                </a:cubicBezTo>
                <a:cubicBezTo>
                  <a:pt x="415113" y="967350"/>
                  <a:pt x="411493" y="955920"/>
                  <a:pt x="407683" y="945444"/>
                </a:cubicBezTo>
                <a:cubicBezTo>
                  <a:pt x="401967" y="930011"/>
                  <a:pt x="396443" y="914200"/>
                  <a:pt x="392823" y="898198"/>
                </a:cubicBezTo>
                <a:cubicBezTo>
                  <a:pt x="389395" y="882384"/>
                  <a:pt x="384632" y="865430"/>
                  <a:pt x="387299" y="850189"/>
                </a:cubicBezTo>
                <a:cubicBezTo>
                  <a:pt x="392061" y="822756"/>
                  <a:pt x="402729" y="796655"/>
                  <a:pt x="409779" y="769605"/>
                </a:cubicBezTo>
                <a:cubicBezTo>
                  <a:pt x="412255" y="760270"/>
                  <a:pt x="411873" y="749982"/>
                  <a:pt x="412065" y="740268"/>
                </a:cubicBezTo>
                <a:cubicBezTo>
                  <a:pt x="412635" y="717977"/>
                  <a:pt x="407111" y="695116"/>
                  <a:pt x="422924" y="674923"/>
                </a:cubicBezTo>
                <a:cubicBezTo>
                  <a:pt x="437782" y="656255"/>
                  <a:pt x="433402" y="637392"/>
                  <a:pt x="422162" y="617772"/>
                </a:cubicBezTo>
                <a:cubicBezTo>
                  <a:pt x="414159" y="603673"/>
                  <a:pt x="407873" y="587672"/>
                  <a:pt x="404825" y="571860"/>
                </a:cubicBezTo>
                <a:cubicBezTo>
                  <a:pt x="400635" y="550141"/>
                  <a:pt x="398919" y="528615"/>
                  <a:pt x="401397" y="505182"/>
                </a:cubicBezTo>
                <a:cubicBezTo>
                  <a:pt x="403111" y="488607"/>
                  <a:pt x="403873" y="475081"/>
                  <a:pt x="413969" y="462126"/>
                </a:cubicBezTo>
                <a:cubicBezTo>
                  <a:pt x="415493" y="460032"/>
                  <a:pt x="415875" y="456222"/>
                  <a:pt x="415683" y="453364"/>
                </a:cubicBezTo>
                <a:cubicBezTo>
                  <a:pt x="412445" y="415835"/>
                  <a:pt x="414159" y="378686"/>
                  <a:pt x="416448" y="340774"/>
                </a:cubicBezTo>
                <a:cubicBezTo>
                  <a:pt x="419494" y="292579"/>
                  <a:pt x="410541" y="241901"/>
                  <a:pt x="378536" y="200182"/>
                </a:cubicBezTo>
                <a:cubicBezTo>
                  <a:pt x="373772" y="194085"/>
                  <a:pt x="371678" y="184941"/>
                  <a:pt x="370534" y="176939"/>
                </a:cubicBezTo>
                <a:cubicBezTo>
                  <a:pt x="365582" y="139219"/>
                  <a:pt x="362152" y="101308"/>
                  <a:pt x="356628" y="63587"/>
                </a:cubicBezTo>
                <a:cubicBezTo>
                  <a:pt x="353579" y="43012"/>
                  <a:pt x="350911" y="21486"/>
                  <a:pt x="342529" y="2817"/>
                </a:cubicBezTo>
                <a:close/>
              </a:path>
            </a:pathLst>
          </a:custGeom>
          <a:effectLst>
            <a:outerShdw blurRad="381000" dist="152400" dir="10800000" algn="r" rotWithShape="0">
              <a:prstClr val="black">
                <a:alpha val="10000"/>
              </a:prstClr>
            </a:outerShdw>
          </a:effectLst>
        </p:spPr>
      </p:pic>
      <p:sp>
        <p:nvSpPr>
          <p:cNvPr id="3" name="Content Placeholder 2">
            <a:extLst>
              <a:ext uri="{FF2B5EF4-FFF2-40B4-BE49-F238E27FC236}">
                <a16:creationId xmlns:a16="http://schemas.microsoft.com/office/drawing/2014/main" id="{79F0C6AA-2069-2C9F-285E-467684A86E86}"/>
              </a:ext>
            </a:extLst>
          </p:cNvPr>
          <p:cNvSpPr>
            <a:spLocks noGrp="1"/>
          </p:cNvSpPr>
          <p:nvPr>
            <p:ph idx="1"/>
          </p:nvPr>
        </p:nvSpPr>
        <p:spPr>
          <a:xfrm>
            <a:off x="169334" y="1427237"/>
            <a:ext cx="8841616" cy="5213048"/>
          </a:xfrm>
        </p:spPr>
        <p:txBody>
          <a:bodyPr vert="horz" lIns="91440" tIns="45720" rIns="91440" bIns="45720" rtlCol="0" anchor="t">
            <a:noAutofit/>
          </a:bodyPr>
          <a:lstStyle/>
          <a:p>
            <a:pPr marL="514350" indent="-285750">
              <a:buFont typeface="Arial"/>
              <a:buChar char="•"/>
            </a:pPr>
            <a:r>
              <a:rPr lang="en-US" sz="1800">
                <a:ea typeface="+mn-lt"/>
                <a:cs typeface="+mn-lt"/>
              </a:rPr>
              <a:t>Industry</a:t>
            </a:r>
            <a:endParaRPr lang="en-US" sz="1800"/>
          </a:p>
          <a:p>
            <a:pPr marL="971550" lvl="1" indent="-285750">
              <a:buFont typeface="Courier New"/>
              <a:buChar char="o"/>
            </a:pPr>
            <a:r>
              <a:rPr lang="en-US" sz="1800">
                <a:ea typeface="+mn-lt"/>
                <a:cs typeface="+mn-lt"/>
              </a:rPr>
              <a:t>Upgrading the computers in the AIS transponders may cost a little extra money.</a:t>
            </a:r>
          </a:p>
          <a:p>
            <a:pPr marL="514350" indent="-285750">
              <a:buFont typeface="Arial"/>
              <a:buChar char="•"/>
            </a:pPr>
            <a:r>
              <a:rPr lang="en-US" sz="1800">
                <a:ea typeface="+mn-lt"/>
                <a:cs typeface="+mn-lt"/>
              </a:rPr>
              <a:t>Environment</a:t>
            </a:r>
          </a:p>
          <a:p>
            <a:pPr marL="971550" lvl="1" indent="-285750">
              <a:buFont typeface="Courier New"/>
              <a:buChar char="o"/>
            </a:pPr>
            <a:r>
              <a:rPr lang="en-US" sz="1800" err="1">
                <a:ea typeface="+mn-lt"/>
                <a:cs typeface="+mn-lt"/>
              </a:rPr>
              <a:t>AISChain</a:t>
            </a:r>
            <a:r>
              <a:rPr lang="en-US" sz="1800">
                <a:ea typeface="+mn-lt"/>
                <a:cs typeface="+mn-lt"/>
              </a:rPr>
              <a:t> and the spoofing detecting AI “BATMAN” may require a lot of processing time and electricity, most if not all may be from non-renewable sources.</a:t>
            </a:r>
          </a:p>
          <a:p>
            <a:pPr marL="971550" lvl="1" indent="-285750">
              <a:buFont typeface="Courier New"/>
              <a:buChar char="o"/>
            </a:pPr>
            <a:r>
              <a:rPr lang="en-US" sz="1800">
                <a:ea typeface="+mn-lt"/>
                <a:cs typeface="+mn-lt"/>
              </a:rPr>
              <a:t>RADARSAT detection stations are not carbon neutral.</a:t>
            </a:r>
          </a:p>
          <a:p>
            <a:pPr marL="514350" indent="-285750">
              <a:buFont typeface="Arial"/>
              <a:buChar char="•"/>
            </a:pPr>
            <a:r>
              <a:rPr lang="en-US" sz="1800">
                <a:ea typeface="+mn-lt"/>
                <a:cs typeface="+mn-lt"/>
              </a:rPr>
              <a:t>Society</a:t>
            </a:r>
          </a:p>
          <a:p>
            <a:pPr marL="971550" lvl="1" indent="-285750">
              <a:buFont typeface="Courier New"/>
              <a:buChar char="o"/>
            </a:pPr>
            <a:r>
              <a:rPr lang="en-US" sz="1800">
                <a:ea typeface="+mn-lt"/>
                <a:cs typeface="+mn-lt"/>
              </a:rPr>
              <a:t>Big Brother Spying on ships to make sure they are who they say they are, where they say they are, that they’re going where they say they’re going, and that when they get there, they will do what they said they’ll do is ethically tenuous.</a:t>
            </a:r>
          </a:p>
          <a:p>
            <a:pPr marL="514350" indent="-285750">
              <a:buFont typeface="Arial"/>
              <a:buChar char="•"/>
            </a:pPr>
            <a:r>
              <a:rPr lang="en-US" sz="1800">
                <a:ea typeface="+mn-lt"/>
                <a:cs typeface="+mn-lt"/>
              </a:rPr>
              <a:t>Profession</a:t>
            </a:r>
          </a:p>
          <a:p>
            <a:pPr marL="971550" lvl="1" indent="-285750">
              <a:buFont typeface="Courier New"/>
              <a:buChar char="o"/>
            </a:pPr>
            <a:r>
              <a:rPr lang="en-US" sz="1800">
                <a:ea typeface="+mn-lt"/>
                <a:cs typeface="+mn-lt"/>
              </a:rPr>
              <a:t>The problem of establishing trust in the public key strategy opens a nest of problems relating to reliability and liability of Certificate Authorities or the peers in a web of trust. Could be a Flag-of-Convenience situation but in the tech space.</a:t>
            </a:r>
          </a:p>
          <a:p>
            <a:pPr marL="971550" lvl="1" indent="-285750">
              <a:buFont typeface="Courier New"/>
              <a:buChar char="o"/>
            </a:pPr>
            <a:r>
              <a:rPr lang="en-US" sz="1800">
                <a:ea typeface="+mn-lt"/>
                <a:cs typeface="+mn-lt"/>
              </a:rPr>
              <a:t>Use of AI based systems may make it harder for an honest vessel to be proven innocent if their true data happens to set off a flag in the program.</a:t>
            </a:r>
          </a:p>
          <a:p>
            <a:pPr marL="0" indent="0">
              <a:buNone/>
            </a:pPr>
            <a:endParaRPr lang="en-US" sz="600"/>
          </a:p>
          <a:p>
            <a:endParaRPr lang="en-US" sz="600"/>
          </a:p>
        </p:txBody>
      </p:sp>
    </p:spTree>
    <p:extLst>
      <p:ext uri="{BB962C8B-B14F-4D97-AF65-F5344CB8AC3E}">
        <p14:creationId xmlns:p14="http://schemas.microsoft.com/office/powerpoint/2010/main" val="3007570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6431EE-605E-2681-E4A9-0AB99AE4ED2F}"/>
              </a:ext>
            </a:extLst>
          </p:cNvPr>
          <p:cNvSpPr>
            <a:spLocks noGrp="1"/>
          </p:cNvSpPr>
          <p:nvPr>
            <p:ph type="title"/>
          </p:nvPr>
        </p:nvSpPr>
        <p:spPr>
          <a:xfrm>
            <a:off x="169333" y="222431"/>
            <a:ext cx="11103427" cy="1071760"/>
          </a:xfrm>
        </p:spPr>
        <p:txBody>
          <a:bodyPr anchor="ctr">
            <a:normAutofit/>
          </a:bodyPr>
          <a:lstStyle/>
          <a:p>
            <a:r>
              <a:rPr lang="en-US">
                <a:ea typeface="+mj-lt"/>
                <a:cs typeface="+mj-lt"/>
              </a:rPr>
              <a:t>Positive Impacts from our Proposed Solution</a:t>
            </a:r>
          </a:p>
        </p:txBody>
      </p:sp>
      <p:graphicFrame>
        <p:nvGraphicFramePr>
          <p:cNvPr id="5" name="Content Placeholder 2">
            <a:extLst>
              <a:ext uri="{FF2B5EF4-FFF2-40B4-BE49-F238E27FC236}">
                <a16:creationId xmlns:a16="http://schemas.microsoft.com/office/drawing/2014/main" id="{C34D3620-078C-9C60-A7B6-D7802C598F0A}"/>
              </a:ext>
            </a:extLst>
          </p:cNvPr>
          <p:cNvGraphicFramePr>
            <a:graphicFrameLocks noGrp="1"/>
          </p:cNvGraphicFramePr>
          <p:nvPr>
            <p:ph idx="1"/>
            <p:extLst>
              <p:ext uri="{D42A27DB-BD31-4B8C-83A1-F6EECF244321}">
                <p14:modId xmlns:p14="http://schemas.microsoft.com/office/powerpoint/2010/main" val="1972592829"/>
              </p:ext>
            </p:extLst>
          </p:nvPr>
        </p:nvGraphicFramePr>
        <p:xfrm>
          <a:off x="447524" y="-1"/>
          <a:ext cx="11284857" cy="6867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6008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6E39C-8A08-0495-D866-7409BC2349CA}"/>
              </a:ext>
            </a:extLst>
          </p:cNvPr>
          <p:cNvSpPr>
            <a:spLocks noGrp="1"/>
          </p:cNvSpPr>
          <p:nvPr>
            <p:ph type="title"/>
          </p:nvPr>
        </p:nvSpPr>
        <p:spPr>
          <a:xfrm>
            <a:off x="471714" y="295003"/>
            <a:ext cx="3810000" cy="926617"/>
          </a:xfrm>
        </p:spPr>
        <p:txBody>
          <a:bodyPr anchor="ctr">
            <a:normAutofit/>
          </a:bodyPr>
          <a:lstStyle/>
          <a:p>
            <a:r>
              <a:rPr lang="en-US"/>
              <a:t>Conclusion</a:t>
            </a:r>
          </a:p>
        </p:txBody>
      </p:sp>
      <p:graphicFrame>
        <p:nvGraphicFramePr>
          <p:cNvPr id="5" name="Content Placeholder 2">
            <a:extLst>
              <a:ext uri="{FF2B5EF4-FFF2-40B4-BE49-F238E27FC236}">
                <a16:creationId xmlns:a16="http://schemas.microsoft.com/office/drawing/2014/main" id="{448F1009-2EFB-C83A-F0D6-25C7FC88B6D3}"/>
              </a:ext>
            </a:extLst>
          </p:cNvPr>
          <p:cNvGraphicFramePr>
            <a:graphicFrameLocks noGrp="1"/>
          </p:cNvGraphicFramePr>
          <p:nvPr>
            <p:ph idx="1"/>
            <p:extLst>
              <p:ext uri="{D42A27DB-BD31-4B8C-83A1-F6EECF244321}">
                <p14:modId xmlns:p14="http://schemas.microsoft.com/office/powerpoint/2010/main" val="2372561915"/>
              </p:ext>
            </p:extLst>
          </p:nvPr>
        </p:nvGraphicFramePr>
        <p:xfrm>
          <a:off x="471714" y="120953"/>
          <a:ext cx="10764761" cy="6613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6582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16957-71F5-7EBF-6A19-F05272E89343}"/>
              </a:ext>
            </a:extLst>
          </p:cNvPr>
          <p:cNvSpPr>
            <a:spLocks noGrp="1"/>
          </p:cNvSpPr>
          <p:nvPr>
            <p:ph type="title"/>
          </p:nvPr>
        </p:nvSpPr>
        <p:spPr>
          <a:xfrm>
            <a:off x="1" y="145144"/>
            <a:ext cx="5805713" cy="774096"/>
          </a:xfrm>
        </p:spPr>
        <p:txBody>
          <a:bodyPr anchor="b">
            <a:normAutofit/>
          </a:bodyPr>
          <a:lstStyle/>
          <a:p>
            <a:r>
              <a:rPr lang="en-US"/>
              <a:t>Discussion Questions</a:t>
            </a:r>
          </a:p>
        </p:txBody>
      </p:sp>
      <p:graphicFrame>
        <p:nvGraphicFramePr>
          <p:cNvPr id="5" name="Content Placeholder 2">
            <a:extLst>
              <a:ext uri="{FF2B5EF4-FFF2-40B4-BE49-F238E27FC236}">
                <a16:creationId xmlns:a16="http://schemas.microsoft.com/office/drawing/2014/main" id="{6E1F2FDA-A3E4-F98D-27B1-614571A7D9C9}"/>
              </a:ext>
            </a:extLst>
          </p:cNvPr>
          <p:cNvGraphicFramePr>
            <a:graphicFrameLocks noGrp="1"/>
          </p:cNvGraphicFramePr>
          <p:nvPr>
            <p:ph idx="1"/>
            <p:extLst>
              <p:ext uri="{D42A27DB-BD31-4B8C-83A1-F6EECF244321}">
                <p14:modId xmlns:p14="http://schemas.microsoft.com/office/powerpoint/2010/main" val="973104720"/>
              </p:ext>
            </p:extLst>
          </p:nvPr>
        </p:nvGraphicFramePr>
        <p:xfrm>
          <a:off x="205619" y="1044909"/>
          <a:ext cx="8889999" cy="54865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2335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B4255-4895-CBBC-71B4-ED96F3181FEA}"/>
              </a:ext>
            </a:extLst>
          </p:cNvPr>
          <p:cNvSpPr>
            <a:spLocks noGrp="1"/>
          </p:cNvSpPr>
          <p:nvPr>
            <p:ph type="title"/>
          </p:nvPr>
        </p:nvSpPr>
        <p:spPr>
          <a:xfrm>
            <a:off x="254000" y="84667"/>
            <a:ext cx="9144000" cy="574221"/>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CCC420DD-759A-E51C-536F-17DBADE52F2B}"/>
              </a:ext>
            </a:extLst>
          </p:cNvPr>
          <p:cNvSpPr>
            <a:spLocks noGrp="1"/>
          </p:cNvSpPr>
          <p:nvPr>
            <p:ph idx="1"/>
          </p:nvPr>
        </p:nvSpPr>
        <p:spPr>
          <a:xfrm>
            <a:off x="532190" y="653142"/>
            <a:ext cx="11659809" cy="5829905"/>
          </a:xfrm>
        </p:spPr>
        <p:txBody>
          <a:bodyPr vert="horz" lIns="91440" tIns="45720" rIns="91440" bIns="45720" rtlCol="0" anchor="t">
            <a:noAutofit/>
          </a:bodyPr>
          <a:lstStyle/>
          <a:p>
            <a:r>
              <a:rPr lang="en-US" sz="1700" dirty="0">
                <a:latin typeface="Arial Nova Cond"/>
                <a:cs typeface="Times New Roman"/>
              </a:rPr>
              <a:t>Bateman, T. (2021, June 28). HMS Defender: AIS spoofing is opening up a new front in the war on reality. Euronews.              https://www.euronews.com/next/2021/06/28/hms-defender-ais-spoofing-is-opening-up-a-new-front-in-the-war-on-reality  </a:t>
            </a:r>
          </a:p>
          <a:p>
            <a:r>
              <a:rPr lang="en-US" sz="1700" dirty="0">
                <a:latin typeface="Arial Nova Cond"/>
                <a:cs typeface="Times New Roman"/>
              </a:rPr>
              <a:t>Courtnell, J. (2023, February 10). What is spoofing? Your complete guide (+ 4 key AIS spoofing typologies). Pole Star.                </a:t>
            </a:r>
            <a:r>
              <a:rPr lang="en-US" sz="1700" dirty="0">
                <a:latin typeface="Arial Nova Cond"/>
                <a:cs typeface="Times New Roman"/>
                <a:hlinkClick r:id="rId2">
                  <a:extLst>
                    <a:ext uri="{A12FA001-AC4F-418D-AE19-62706E023703}">
                      <ahyp:hlinkClr xmlns:ahyp="http://schemas.microsoft.com/office/drawing/2018/hyperlinkcolor" val="tx"/>
                    </a:ext>
                  </a:extLst>
                </a:hlinkClick>
              </a:rPr>
              <a:t>   https://www.polestarglobal.com/resources/what-is-spoofing-your-complete-guide-4-key-</a:t>
            </a:r>
            <a:endParaRPr lang="en-US" sz="1700" dirty="0">
              <a:latin typeface="Arial Nova Cond"/>
              <a:cs typeface="Times New Roman"/>
            </a:endParaRPr>
          </a:p>
          <a:p>
            <a:r>
              <a:rPr lang="en-US" sz="1700" dirty="0">
                <a:latin typeface="Arial Nova Cond"/>
                <a:cs typeface="Times New Roman"/>
              </a:rPr>
              <a:t>Duan, Y., Huang, J., Lei, J., Kong, L., </a:t>
            </a:r>
            <a:r>
              <a:rPr lang="en-US" sz="1700" dirty="0" err="1">
                <a:latin typeface="Arial Nova Cond"/>
                <a:cs typeface="Times New Roman"/>
              </a:rPr>
              <a:t>Lv</a:t>
            </a:r>
            <a:r>
              <a:rPr lang="en-US" sz="1700" dirty="0">
                <a:latin typeface="Arial Nova Cond"/>
                <a:cs typeface="Times New Roman"/>
              </a:rPr>
              <a:t>, Y., Lin, Z., Chen, G., &amp; Khan, M. K. (2023). </a:t>
            </a:r>
            <a:r>
              <a:rPr lang="en-US" sz="1700" dirty="0" err="1">
                <a:latin typeface="Arial Nova Cond"/>
                <a:cs typeface="Times New Roman"/>
              </a:rPr>
              <a:t>AISChain</a:t>
            </a:r>
            <a:r>
              <a:rPr lang="en-US" sz="1700" dirty="0">
                <a:latin typeface="Arial Nova Cond"/>
                <a:cs typeface="Times New Roman"/>
              </a:rPr>
              <a:t>: Blockchain-based AIS data platform   with dynamic bloom filter tree. IEEE Transactions on Intelligent Transportation Systems, 24(2), 2332–2343.                     https://doi.org/10.1109/TITS.2022.3188691</a:t>
            </a:r>
          </a:p>
          <a:p>
            <a:r>
              <a:rPr lang="en-US" sz="1700" dirty="0" err="1">
                <a:latin typeface="Arial Nova Cond"/>
                <a:cs typeface="Times New Roman"/>
              </a:rPr>
              <a:t>Goudosis</a:t>
            </a:r>
            <a:r>
              <a:rPr lang="en-US" sz="1700" dirty="0">
                <a:latin typeface="Arial Nova Cond"/>
                <a:cs typeface="Times New Roman"/>
              </a:rPr>
              <a:t>, A., &amp; Katsikas, S. (2020). Secure AIS with identity-based authentication and encryption. </a:t>
            </a:r>
            <a:r>
              <a:rPr lang="en-US" sz="1700" dirty="0" err="1">
                <a:latin typeface="Arial Nova Cond"/>
                <a:cs typeface="Times New Roman"/>
              </a:rPr>
              <a:t>TransNav</a:t>
            </a:r>
            <a:r>
              <a:rPr lang="en-US" sz="1700" dirty="0">
                <a:latin typeface="Arial Nova Cond"/>
                <a:cs typeface="Times New Roman"/>
              </a:rPr>
              <a:t>, International Journal    on Marine Navigation and Safety Od Sea Transportation, 14(2), 287–298. https://doi.org/10.12716/1001.14.02.03</a:t>
            </a:r>
          </a:p>
          <a:p>
            <a:r>
              <a:rPr lang="en-US" sz="1700" dirty="0" err="1">
                <a:latin typeface="Arial Nova Cond"/>
                <a:cs typeface="Times New Roman"/>
              </a:rPr>
              <a:t>Goudosis</a:t>
            </a:r>
            <a:r>
              <a:rPr lang="en-US" sz="1700" dirty="0">
                <a:latin typeface="Arial Nova Cond"/>
                <a:cs typeface="Times New Roman"/>
              </a:rPr>
              <a:t>, A., &amp; Katsikas, S. (2020). Secure AIS with identity-based authentication and encryption. </a:t>
            </a:r>
            <a:r>
              <a:rPr lang="en-US" sz="1700" dirty="0" err="1">
                <a:latin typeface="Arial Nova Cond"/>
                <a:cs typeface="Times New Roman"/>
              </a:rPr>
              <a:t>TransNav</a:t>
            </a:r>
            <a:r>
              <a:rPr lang="en-US" sz="1700" dirty="0">
                <a:latin typeface="Arial Nova Cond"/>
                <a:cs typeface="Times New Roman"/>
              </a:rPr>
              <a:t>, International Journal          on Marine Navigation and Safety Od Sea Transportation, 14(2), 287–298. </a:t>
            </a:r>
            <a:r>
              <a:rPr lang="en-US" sz="1700" dirty="0">
                <a:latin typeface="Arial Nova Cond"/>
                <a:cs typeface="Times New Roman"/>
                <a:hlinkClick r:id="rId3"/>
              </a:rPr>
              <a:t>https://doi.org/10.12716/1001.14.02.03</a:t>
            </a:r>
            <a:endParaRPr lang="en-US" sz="1700">
              <a:latin typeface="Arial Nova Cond"/>
            </a:endParaRPr>
          </a:p>
          <a:p>
            <a:r>
              <a:rPr lang="en-US" sz="1700" dirty="0">
                <a:solidFill>
                  <a:srgbClr val="FFFFFF"/>
                </a:solidFill>
                <a:latin typeface="Arial Nova Cond"/>
                <a:cs typeface="Times New Roman"/>
              </a:rPr>
              <a:t>Jones</a:t>
            </a:r>
            <a:r>
              <a:rPr lang="en-US" sz="1700" dirty="0">
                <a:latin typeface="Arial Nova Cond"/>
                <a:cs typeface="Times New Roman"/>
              </a:rPr>
              <a:t>, A., Koehler, S., Jerge, M., Graves, M., King, B., Dalrymple, R., Freese, C., &amp; Von </a:t>
            </a:r>
            <a:r>
              <a:rPr lang="en-US" sz="1700" dirty="0" err="1">
                <a:latin typeface="Arial Nova Cond"/>
                <a:cs typeface="Times New Roman"/>
              </a:rPr>
              <a:t>Albade</a:t>
            </a:r>
            <a:r>
              <a:rPr lang="en-US" sz="1700" dirty="0">
                <a:latin typeface="Arial Nova Cond"/>
                <a:cs typeface="Times New Roman"/>
              </a:rPr>
              <a:t>, J. (2023). BATMAN: A brain-like    approach for tracking maritime activity and nuance. Sensors (Basel, Switzerland), 23(5), </a:t>
            </a:r>
            <a:r>
              <a:rPr lang="en-US" sz="1700" dirty="0">
                <a:ea typeface="+mn-lt"/>
                <a:cs typeface="+mn-lt"/>
              </a:rPr>
              <a:t>2424-. </a:t>
            </a:r>
            <a:r>
              <a:rPr lang="en-US" sz="1700" dirty="0">
                <a:latin typeface="Arial Nova Cond"/>
                <a:cs typeface="Arial"/>
              </a:rPr>
              <a:t>                                                   </a:t>
            </a:r>
            <a:r>
              <a:rPr lang="en-US" sz="1700" dirty="0">
                <a:latin typeface="Arial"/>
                <a:cs typeface="Arial"/>
                <a:hlinkClick r:id="rId4">
                  <a:extLst>
                    <a:ext uri="{A12FA001-AC4F-418D-AE19-62706E023703}">
                      <ahyp:hlinkClr xmlns:ahyp="http://schemas.microsoft.com/office/drawing/2018/hyperlinkcolor" val="tx"/>
                    </a:ext>
                  </a:extLst>
                </a:hlinkClick>
              </a:rPr>
              <a:t>https://doi.org/10.3390/s23052424</a:t>
            </a:r>
          </a:p>
          <a:p>
            <a:r>
              <a:rPr lang="en-US" sz="1700" dirty="0" err="1">
                <a:latin typeface="Arial Nova Cond"/>
                <a:cs typeface="Times New Roman"/>
              </a:rPr>
              <a:t>Katsilieris</a:t>
            </a:r>
            <a:r>
              <a:rPr lang="en-US" sz="1700" dirty="0">
                <a:latin typeface="Arial Nova Cond"/>
                <a:cs typeface="Times New Roman"/>
              </a:rPr>
              <a:t>, F., Braca, P., &amp; </a:t>
            </a:r>
            <a:r>
              <a:rPr lang="en-US" sz="1700" dirty="0" err="1">
                <a:latin typeface="Arial Nova Cond"/>
                <a:cs typeface="Times New Roman"/>
              </a:rPr>
              <a:t>Coraluppi</a:t>
            </a:r>
            <a:r>
              <a:rPr lang="en-US" sz="1700" dirty="0">
                <a:latin typeface="Arial Nova Cond"/>
                <a:cs typeface="Times New Roman"/>
              </a:rPr>
              <a:t>, S. (2013). Detection of malicious AIS position spoofing by exploiting radar information. 1196–           1203. </a:t>
            </a:r>
            <a:r>
              <a:rPr lang="en-US" sz="1700" dirty="0">
                <a:latin typeface="Arial Nova Cond"/>
                <a:cs typeface="Times New Roman"/>
                <a:hlinkClick r:id="rId5">
                  <a:extLst>
                    <a:ext uri="{A12FA001-AC4F-418D-AE19-62706E023703}">
                      <ahyp:hlinkClr xmlns:ahyp="http://schemas.microsoft.com/office/drawing/2018/hyperlinkcolor" val="tx"/>
                    </a:ext>
                  </a:extLst>
                </a:hlinkClick>
              </a:rPr>
              <a:t>https://ieeexplore.ieee.org/document/6641132</a:t>
            </a:r>
            <a:endParaRPr lang="en-US" sz="1700">
              <a:latin typeface="Arial Nova Cond"/>
            </a:endParaRPr>
          </a:p>
          <a:p>
            <a:r>
              <a:rPr lang="en-US" sz="1700" dirty="0">
                <a:latin typeface="Arial Nova Cond"/>
                <a:cs typeface="Times New Roman"/>
              </a:rPr>
              <a:t>Kelly, P. (2022). A novel technique to identify AIS transmissions from vessels which attempt to obscure their position by switching </a:t>
            </a:r>
            <a:r>
              <a:rPr lang="en-US" sz="1700">
                <a:latin typeface="Arial Nova Cond"/>
                <a:cs typeface="Times New Roman"/>
              </a:rPr>
              <a:t>    their AIS transponder from normal transmit power mode to low transmit power mode. Expert Systems with Applications,                202, </a:t>
            </a:r>
            <a:r>
              <a:rPr lang="en-US" sz="1700" dirty="0">
                <a:latin typeface="Arial Nova Cond"/>
                <a:cs typeface="Times New Roman"/>
              </a:rPr>
              <a:t>117205-. </a:t>
            </a:r>
            <a:r>
              <a:rPr lang="en-US" sz="1700" dirty="0">
                <a:latin typeface="Arial Nova Cond"/>
                <a:cs typeface="Times New Roman"/>
                <a:hlinkClick r:id="rId6"/>
              </a:rPr>
              <a:t>https://doi.org/10.1016/j.eswa.2022.117205</a:t>
            </a:r>
            <a:r>
              <a:rPr lang="en-US" sz="1700" dirty="0">
                <a:latin typeface="Arial Nova Cond"/>
                <a:cs typeface="Times New Roman"/>
              </a:rPr>
              <a:t> </a:t>
            </a:r>
            <a:endParaRPr lang="en-US" sz="1700"/>
          </a:p>
          <a:p>
            <a:endParaRPr lang="en-US" sz="1600" dirty="0">
              <a:latin typeface="Arial Nova Cond"/>
              <a:cs typeface="Times New Roman"/>
            </a:endParaRPr>
          </a:p>
          <a:p>
            <a:endParaRPr lang="en-US" sz="1600" dirty="0">
              <a:latin typeface="Arial Nova Cond"/>
              <a:cs typeface="Times New Roman"/>
            </a:endParaRPr>
          </a:p>
          <a:p>
            <a:endParaRPr lang="en-US" sz="1800" dirty="0">
              <a:latin typeface="Arial Nova Cond"/>
              <a:cs typeface="Times New Roman"/>
            </a:endParaRPr>
          </a:p>
        </p:txBody>
      </p:sp>
    </p:spTree>
    <p:extLst>
      <p:ext uri="{BB962C8B-B14F-4D97-AF65-F5344CB8AC3E}">
        <p14:creationId xmlns:p14="http://schemas.microsoft.com/office/powerpoint/2010/main" val="3101859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B4255-4895-CBBC-71B4-ED96F3181FEA}"/>
              </a:ext>
            </a:extLst>
          </p:cNvPr>
          <p:cNvSpPr>
            <a:spLocks noGrp="1"/>
          </p:cNvSpPr>
          <p:nvPr>
            <p:ph type="title"/>
          </p:nvPr>
        </p:nvSpPr>
        <p:spPr>
          <a:xfrm>
            <a:off x="254000" y="217714"/>
            <a:ext cx="9144000" cy="574221"/>
          </a:xfrm>
        </p:spPr>
        <p:txBody>
          <a:bodyPr>
            <a:normAutofit fontScale="90000"/>
          </a:bodyPr>
          <a:lstStyle/>
          <a:p>
            <a:r>
              <a:rPr lang="en-US" dirty="0"/>
              <a:t>References Cont. </a:t>
            </a:r>
          </a:p>
        </p:txBody>
      </p:sp>
      <p:sp>
        <p:nvSpPr>
          <p:cNvPr id="3" name="Content Placeholder 2">
            <a:extLst>
              <a:ext uri="{FF2B5EF4-FFF2-40B4-BE49-F238E27FC236}">
                <a16:creationId xmlns:a16="http://schemas.microsoft.com/office/drawing/2014/main" id="{CCC420DD-759A-E51C-536F-17DBADE52F2B}"/>
              </a:ext>
            </a:extLst>
          </p:cNvPr>
          <p:cNvSpPr>
            <a:spLocks noGrp="1"/>
          </p:cNvSpPr>
          <p:nvPr>
            <p:ph idx="1"/>
          </p:nvPr>
        </p:nvSpPr>
        <p:spPr>
          <a:xfrm>
            <a:off x="254000" y="786190"/>
            <a:ext cx="11659809" cy="5829905"/>
          </a:xfrm>
        </p:spPr>
        <p:txBody>
          <a:bodyPr vert="horz" lIns="91440" tIns="45720" rIns="91440" bIns="45720" rtlCol="0" anchor="t">
            <a:noAutofit/>
          </a:bodyPr>
          <a:lstStyle/>
          <a:p>
            <a:pPr>
              <a:buFont typeface=""/>
              <a:buChar char="•"/>
            </a:pPr>
            <a:r>
              <a:rPr lang="en-US" sz="1700" baseline="0" dirty="0">
                <a:solidFill>
                  <a:srgbClr val="FFFFFF"/>
                </a:solidFill>
                <a:latin typeface="Arial Nova Cond"/>
                <a:ea typeface="Arial"/>
                <a:cs typeface="Arial"/>
              </a:rPr>
              <a:t>Office of the Federal Register. (2012). 33 CFR 164.46—Automatic Identification System (AIS). National Archives and </a:t>
            </a:r>
            <a:r>
              <a:rPr lang="en-US" sz="1700">
                <a:solidFill>
                  <a:srgbClr val="FFFFFF"/>
                </a:solidFill>
                <a:latin typeface="Arial Nova Cond"/>
                <a:ea typeface="Arial"/>
                <a:cs typeface="Arial"/>
              </a:rPr>
              <a:t>                   </a:t>
            </a:r>
            <a:r>
              <a:rPr lang="en-US" sz="1700" baseline="0">
                <a:solidFill>
                  <a:srgbClr val="FFFFFF"/>
                </a:solidFill>
                <a:latin typeface="Arial Nova Cond"/>
                <a:ea typeface="Arial"/>
                <a:cs typeface="Arial"/>
              </a:rPr>
              <a:t>Records Administration. </a:t>
            </a:r>
            <a:r>
              <a:rPr lang="en-US" sz="1700" u="sng" strike="noStrike" baseline="0" dirty="0">
                <a:solidFill>
                  <a:srgbClr val="FFFFFF"/>
                </a:solidFill>
                <a:latin typeface="Arial Nova Cond"/>
                <a:ea typeface="Arial"/>
                <a:cs typeface="Arial"/>
                <a:hlinkClick r:id="rId2"/>
              </a:rPr>
              <a:t>https://www.ecfr.gov/current/title-33/part-164/section-164.46</a:t>
            </a:r>
            <a:r>
              <a:rPr lang="en-US" sz="1700" baseline="0" dirty="0">
                <a:solidFill>
                  <a:srgbClr val="FFFFFF"/>
                </a:solidFill>
                <a:latin typeface="Arial Nova Cond"/>
                <a:ea typeface="Arial"/>
                <a:cs typeface="Arial"/>
              </a:rPr>
              <a:t> </a:t>
            </a:r>
            <a:r>
              <a:rPr lang="en-US" sz="1700" dirty="0">
                <a:solidFill>
                  <a:srgbClr val="FFFFFF"/>
                </a:solidFill>
                <a:latin typeface="Arial Nova Cond"/>
                <a:ea typeface="Arial"/>
                <a:cs typeface="Arial"/>
              </a:rPr>
              <a:t>​</a:t>
            </a:r>
          </a:p>
          <a:p>
            <a:pPr>
              <a:buFont typeface=""/>
              <a:buChar char="•"/>
            </a:pPr>
            <a:r>
              <a:rPr lang="en-US" sz="1700" baseline="0" dirty="0">
                <a:solidFill>
                  <a:srgbClr val="FFFFFF"/>
                </a:solidFill>
                <a:latin typeface="Arial Nova Cond"/>
                <a:ea typeface="Arial"/>
                <a:cs typeface="Arial"/>
              </a:rPr>
              <a:t>Krüger, M. (2019). Detection of AIS spoofing in fishery scenarios. 2019 22th International Conference on Information Fusion</a:t>
            </a:r>
            <a:r>
              <a:rPr lang="en-US" sz="1700" dirty="0">
                <a:solidFill>
                  <a:srgbClr val="FFFFFF"/>
                </a:solidFill>
                <a:latin typeface="Arial Nova Cond"/>
                <a:ea typeface="Arial"/>
                <a:cs typeface="Arial"/>
              </a:rPr>
              <a:t>                 </a:t>
            </a:r>
            <a:r>
              <a:rPr lang="en-US" sz="1700" baseline="0" dirty="0">
                <a:solidFill>
                  <a:srgbClr val="FFFFFF"/>
                </a:solidFill>
                <a:latin typeface="Arial Nova Cond"/>
                <a:ea typeface="Arial"/>
                <a:cs typeface="Arial"/>
              </a:rPr>
              <a:t>(FUSION), 1–7. </a:t>
            </a:r>
            <a:r>
              <a:rPr lang="en-US" sz="1700" u="sng" strike="noStrike" baseline="0" dirty="0">
                <a:solidFill>
                  <a:srgbClr val="FFFFFF"/>
                </a:solidFill>
                <a:latin typeface="Arial Nova Cond"/>
                <a:ea typeface="Arial"/>
                <a:cs typeface="Arial"/>
                <a:hlinkClick r:id="rId3"/>
              </a:rPr>
              <a:t>https://doi.org/10.23919/FUSION43075.2019.9011328</a:t>
            </a:r>
            <a:r>
              <a:rPr lang="en-US" sz="1700" baseline="0" dirty="0">
                <a:solidFill>
                  <a:srgbClr val="FFFFFF"/>
                </a:solidFill>
                <a:latin typeface="Arial Nova Cond"/>
                <a:ea typeface="Arial"/>
                <a:cs typeface="Arial"/>
              </a:rPr>
              <a:t> </a:t>
            </a:r>
            <a:r>
              <a:rPr lang="en-US" sz="1700" dirty="0">
                <a:solidFill>
                  <a:srgbClr val="FFFFFF"/>
                </a:solidFill>
                <a:latin typeface="Arial Nova Cond"/>
                <a:ea typeface="Arial"/>
                <a:cs typeface="Arial"/>
              </a:rPr>
              <a:t>​</a:t>
            </a:r>
          </a:p>
          <a:p>
            <a:pPr>
              <a:buFont typeface=""/>
              <a:buChar char="•"/>
            </a:pPr>
            <a:r>
              <a:rPr lang="en-US" sz="1700" baseline="0" dirty="0">
                <a:solidFill>
                  <a:srgbClr val="FFFFFF"/>
                </a:solidFill>
                <a:latin typeface="Arial Nova Cond"/>
                <a:ea typeface="Arial"/>
                <a:cs typeface="Arial"/>
              </a:rPr>
              <a:t>Nightingale, A. (2023, September 27). Tanker tricks on the high seas expose shadowy </a:t>
            </a:r>
            <a:r>
              <a:rPr lang="en-US" sz="1700" baseline="0" dirty="0" err="1">
                <a:solidFill>
                  <a:srgbClr val="FFFFFF"/>
                </a:solidFill>
                <a:latin typeface="Arial Nova Cond"/>
                <a:ea typeface="Arial"/>
                <a:cs typeface="Arial"/>
              </a:rPr>
              <a:t>russian</a:t>
            </a:r>
            <a:r>
              <a:rPr lang="en-US" sz="1700" baseline="0" dirty="0">
                <a:solidFill>
                  <a:srgbClr val="FFFFFF"/>
                </a:solidFill>
                <a:latin typeface="Arial Nova Cond"/>
                <a:ea typeface="Arial"/>
                <a:cs typeface="Arial"/>
              </a:rPr>
              <a:t> </a:t>
            </a:r>
            <a:r>
              <a:rPr lang="en-US" sz="1700" baseline="0" dirty="0" err="1">
                <a:solidFill>
                  <a:srgbClr val="FFFFFF"/>
                </a:solidFill>
                <a:latin typeface="Arial Nova Cond"/>
                <a:ea typeface="Arial"/>
                <a:cs typeface="Arial"/>
              </a:rPr>
              <a:t>oiltrade</a:t>
            </a:r>
            <a:r>
              <a:rPr lang="en-US" sz="1700" baseline="0" dirty="0">
                <a:solidFill>
                  <a:srgbClr val="FFFFFF"/>
                </a:solidFill>
                <a:latin typeface="Arial Nova Cond"/>
                <a:ea typeface="Arial"/>
                <a:cs typeface="Arial"/>
              </a:rPr>
              <a:t> [Newspaper]. Bloomberg</a:t>
            </a:r>
            <a:r>
              <a:rPr lang="en-US" sz="1700" dirty="0">
                <a:solidFill>
                  <a:srgbClr val="FFFFFF"/>
                </a:solidFill>
                <a:latin typeface="Arial Nova Cond"/>
                <a:ea typeface="Arial"/>
                <a:cs typeface="Arial"/>
              </a:rPr>
              <a:t>           </a:t>
            </a:r>
            <a:r>
              <a:rPr lang="en-US" sz="1700" baseline="0" dirty="0">
                <a:solidFill>
                  <a:srgbClr val="FFFFFF"/>
                </a:solidFill>
                <a:latin typeface="Arial Nova Cond"/>
                <a:ea typeface="Arial"/>
                <a:cs typeface="Arial"/>
              </a:rPr>
              <a:t>Law. </a:t>
            </a:r>
            <a:r>
              <a:rPr lang="en-US" sz="1700" u="sng" strike="noStrike" baseline="0" dirty="0">
                <a:solidFill>
                  <a:srgbClr val="FFFFFF"/>
                </a:solidFill>
                <a:latin typeface="Arial Nova Cond"/>
                <a:ea typeface="Arial"/>
                <a:cs typeface="Arial"/>
                <a:hlinkClick r:id="rId4">
                  <a:extLst>
                    <a:ext uri="{A12FA001-AC4F-418D-AE19-62706E023703}">
                      <ahyp:hlinkClr xmlns:ahyp="http://schemas.microsoft.com/office/drawing/2018/hyperlinkcolor" val="tx"/>
                    </a:ext>
                  </a:extLst>
                </a:hlinkClick>
              </a:rPr>
              <a:t>https://news.bloomberglaw.com/international-trade/tanker-tricks-on-the-high-seas-expose-shadowy-russian-oil-trade</a:t>
            </a:r>
            <a:r>
              <a:rPr lang="en-US" sz="1700" dirty="0">
                <a:solidFill>
                  <a:srgbClr val="FFFFFF"/>
                </a:solidFill>
                <a:latin typeface="Arial Nova Cond"/>
                <a:ea typeface="Arial"/>
                <a:cs typeface="Arial"/>
              </a:rPr>
              <a:t>​</a:t>
            </a:r>
          </a:p>
          <a:p>
            <a:pPr>
              <a:buFont typeface=""/>
              <a:buChar char="•"/>
            </a:pPr>
            <a:r>
              <a:rPr lang="en-US" sz="1700" dirty="0">
                <a:solidFill>
                  <a:srgbClr val="FFFFFF"/>
                </a:solidFill>
                <a:latin typeface="Arial Nova Cond"/>
                <a:ea typeface="Arial"/>
                <a:cs typeface="Arial"/>
              </a:rPr>
              <a:t>​</a:t>
            </a:r>
            <a:r>
              <a:rPr lang="en-US" sz="1700" dirty="0">
                <a:latin typeface="Arial Nova Cond"/>
                <a:ea typeface="Arial"/>
                <a:cs typeface="Times New Roman"/>
              </a:rPr>
              <a:t>Wimpenny, G., </a:t>
            </a:r>
            <a:r>
              <a:rPr lang="en-US" sz="1700">
                <a:latin typeface="Arial Nova Cond"/>
                <a:ea typeface="Arial"/>
                <a:cs typeface="Times New Roman"/>
              </a:rPr>
              <a:t>Šafář, J., Grant, A., &amp; Bransby, M. (2022). Securing the automatic identification system (AIS): Using public key                cryptography to prevent spoofing whilst retaining backwards compatibility. The Journal of Navigation, 75(2), 333–345.                  </a:t>
            </a:r>
            <a:r>
              <a:rPr lang="en-US" sz="1700" dirty="0">
                <a:latin typeface="Arial Nova Cond"/>
                <a:ea typeface="Arial"/>
                <a:cs typeface="Times New Roman"/>
              </a:rPr>
              <a:t>https://doi.org/10.1017/S0373463321000837</a:t>
            </a:r>
            <a:endParaRPr lang="en-US" sz="1700" dirty="0">
              <a:latin typeface="Arial Nova Cond"/>
              <a:cs typeface="Times New Roman"/>
            </a:endParaRPr>
          </a:p>
        </p:txBody>
      </p:sp>
    </p:spTree>
    <p:extLst>
      <p:ext uri="{BB962C8B-B14F-4D97-AF65-F5344CB8AC3E}">
        <p14:creationId xmlns:p14="http://schemas.microsoft.com/office/powerpoint/2010/main" val="3471244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4E9C2-2D1F-00A1-8D4F-8B6EB1341452}"/>
              </a:ext>
            </a:extLst>
          </p:cNvPr>
          <p:cNvSpPr>
            <a:spLocks noGrp="1"/>
          </p:cNvSpPr>
          <p:nvPr>
            <p:ph type="title"/>
          </p:nvPr>
        </p:nvSpPr>
        <p:spPr>
          <a:xfrm>
            <a:off x="-4468" y="1887"/>
            <a:ext cx="5791640" cy="969075"/>
          </a:xfrm>
        </p:spPr>
        <p:txBody>
          <a:bodyPr anchor="b">
            <a:normAutofit/>
          </a:bodyPr>
          <a:lstStyle/>
          <a:p>
            <a:r>
              <a:rPr lang="en-US"/>
              <a:t>What is AIS Spoofing? </a:t>
            </a:r>
          </a:p>
        </p:txBody>
      </p:sp>
      <p:sp>
        <p:nvSpPr>
          <p:cNvPr id="3" name="Content Placeholder 2">
            <a:extLst>
              <a:ext uri="{FF2B5EF4-FFF2-40B4-BE49-F238E27FC236}">
                <a16:creationId xmlns:a16="http://schemas.microsoft.com/office/drawing/2014/main" id="{7FFB9B06-F8AD-C142-AC1F-B93A6FECAD8D}"/>
              </a:ext>
            </a:extLst>
          </p:cNvPr>
          <p:cNvSpPr>
            <a:spLocks noGrp="1"/>
          </p:cNvSpPr>
          <p:nvPr>
            <p:ph idx="1"/>
          </p:nvPr>
        </p:nvSpPr>
        <p:spPr>
          <a:xfrm>
            <a:off x="-4470" y="1247158"/>
            <a:ext cx="5804555" cy="3280777"/>
          </a:xfrm>
        </p:spPr>
        <p:txBody>
          <a:bodyPr vert="horz" lIns="91440" tIns="45720" rIns="91440" bIns="45720" rtlCol="0" anchor="t">
            <a:normAutofit/>
          </a:bodyPr>
          <a:lstStyle/>
          <a:p>
            <a:r>
              <a:rPr lang="en-US" sz="2200">
                <a:ea typeface="+mn-lt"/>
                <a:cs typeface="+mn-lt"/>
              </a:rPr>
              <a:t>Dissemination of false information over AIS </a:t>
            </a:r>
            <a:endParaRPr lang="en-US" sz="2200"/>
          </a:p>
          <a:p>
            <a:r>
              <a:rPr lang="en-US" sz="2200"/>
              <a:t>Used to describe intentional manipulation of vessel characteristics including; </a:t>
            </a:r>
          </a:p>
          <a:p>
            <a:pPr lvl="1"/>
            <a:r>
              <a:rPr lang="en-US" sz="1800"/>
              <a:t>Identity </a:t>
            </a:r>
          </a:p>
          <a:p>
            <a:pPr lvl="1"/>
            <a:r>
              <a:rPr lang="en-US" sz="1800"/>
              <a:t>Position</a:t>
            </a:r>
          </a:p>
          <a:p>
            <a:pPr lvl="1"/>
            <a:r>
              <a:rPr lang="en-US" sz="1800"/>
              <a:t>Course and Speed</a:t>
            </a:r>
          </a:p>
          <a:p>
            <a:pPr lvl="1"/>
            <a:r>
              <a:rPr lang="en-US" sz="1800"/>
              <a:t>Navigational status </a:t>
            </a:r>
          </a:p>
        </p:txBody>
      </p:sp>
      <p:grpSp>
        <p:nvGrpSpPr>
          <p:cNvPr id="11" name="Group 10">
            <a:extLst>
              <a:ext uri="{FF2B5EF4-FFF2-40B4-BE49-F238E27FC236}">
                <a16:creationId xmlns:a16="http://schemas.microsoft.com/office/drawing/2014/main" id="{6A15AA18-4B71-46A7-A76C-9CF96DE14F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2" name="Group 11">
              <a:extLst>
                <a:ext uri="{FF2B5EF4-FFF2-40B4-BE49-F238E27FC236}">
                  <a16:creationId xmlns:a16="http://schemas.microsoft.com/office/drawing/2014/main" id="{34DE4BFB-2B70-4E62-89FD-1D466CCFE2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6" name="Freeform: Shape 15">
                <a:extLst>
                  <a:ext uri="{FF2B5EF4-FFF2-40B4-BE49-F238E27FC236}">
                    <a16:creationId xmlns:a16="http://schemas.microsoft.com/office/drawing/2014/main" id="{464E5BEB-6761-4106-B1D6-D9A6908B4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11FAE02-7EEB-4450-9123-148CC979D3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F62FB0BB-9179-4751-A08F-1DBBC8B87E1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4" name="Freeform: Shape 13">
                <a:extLst>
                  <a:ext uri="{FF2B5EF4-FFF2-40B4-BE49-F238E27FC236}">
                    <a16:creationId xmlns:a16="http://schemas.microsoft.com/office/drawing/2014/main" id="{33819F96-CF55-40C3-A784-AC461852C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0578D5C7-AD30-4D50-98FC-F0E0C28CD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 name="Picture 3" descr="Article Lead Image">
            <a:extLst>
              <a:ext uri="{FF2B5EF4-FFF2-40B4-BE49-F238E27FC236}">
                <a16:creationId xmlns:a16="http://schemas.microsoft.com/office/drawing/2014/main" id="{D4D4D18F-A276-A4DC-2B10-F4C585264455}"/>
              </a:ext>
            </a:extLst>
          </p:cNvPr>
          <p:cNvPicPr>
            <a:picLocks noChangeAspect="1"/>
          </p:cNvPicPr>
          <p:nvPr/>
        </p:nvPicPr>
        <p:blipFill>
          <a:blip r:embed="rId4"/>
          <a:stretch>
            <a:fillRect/>
          </a:stretch>
        </p:blipFill>
        <p:spPr>
          <a:xfrm>
            <a:off x="6372600" y="1039583"/>
            <a:ext cx="4719873" cy="2899656"/>
          </a:xfrm>
          <a:prstGeom prst="rect">
            <a:avLst/>
          </a:prstGeom>
        </p:spPr>
      </p:pic>
      <p:sp>
        <p:nvSpPr>
          <p:cNvPr id="5" name="TextBox 4">
            <a:extLst>
              <a:ext uri="{FF2B5EF4-FFF2-40B4-BE49-F238E27FC236}">
                <a16:creationId xmlns:a16="http://schemas.microsoft.com/office/drawing/2014/main" id="{A5630C49-0EC7-641D-A12D-2E627B8A2185}"/>
              </a:ext>
            </a:extLst>
          </p:cNvPr>
          <p:cNvSpPr txBox="1"/>
          <p:nvPr/>
        </p:nvSpPr>
        <p:spPr>
          <a:xfrm>
            <a:off x="285135" y="6499123"/>
            <a:ext cx="1747401" cy="369332"/>
          </a:xfrm>
          <a:prstGeom prst="rect">
            <a:avLst/>
          </a:prstGeom>
          <a:noFill/>
        </p:spPr>
        <p:txBody>
          <a:bodyPr wrap="none" rtlCol="0">
            <a:spAutoFit/>
          </a:bodyPr>
          <a:lstStyle/>
          <a:p>
            <a:r>
              <a:rPr lang="en-US"/>
              <a:t>(Courtnell, 2023)</a:t>
            </a:r>
          </a:p>
        </p:txBody>
      </p:sp>
    </p:spTree>
    <p:extLst>
      <p:ext uri="{BB962C8B-B14F-4D97-AF65-F5344CB8AC3E}">
        <p14:creationId xmlns:p14="http://schemas.microsoft.com/office/powerpoint/2010/main" val="818172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4E9C2-2D1F-00A1-8D4F-8B6EB1341452}"/>
              </a:ext>
            </a:extLst>
          </p:cNvPr>
          <p:cNvSpPr>
            <a:spLocks noGrp="1"/>
          </p:cNvSpPr>
          <p:nvPr>
            <p:ph type="title"/>
          </p:nvPr>
        </p:nvSpPr>
        <p:spPr>
          <a:xfrm>
            <a:off x="452034" y="452034"/>
            <a:ext cx="9144000" cy="1263649"/>
          </a:xfrm>
        </p:spPr>
        <p:txBody>
          <a:bodyPr/>
          <a:lstStyle/>
          <a:p>
            <a:r>
              <a:rPr lang="en-US"/>
              <a:t>How do vessels Spoof? </a:t>
            </a:r>
          </a:p>
        </p:txBody>
      </p:sp>
      <p:graphicFrame>
        <p:nvGraphicFramePr>
          <p:cNvPr id="5" name="Content Placeholder 2">
            <a:extLst>
              <a:ext uri="{FF2B5EF4-FFF2-40B4-BE49-F238E27FC236}">
                <a16:creationId xmlns:a16="http://schemas.microsoft.com/office/drawing/2014/main" id="{E0D4D81B-8459-5DD9-C74A-6C3A6D358146}"/>
              </a:ext>
            </a:extLst>
          </p:cNvPr>
          <p:cNvGraphicFramePr>
            <a:graphicFrameLocks noGrp="1"/>
          </p:cNvGraphicFramePr>
          <p:nvPr>
            <p:ph idx="1"/>
            <p:extLst>
              <p:ext uri="{D42A27DB-BD31-4B8C-83A1-F6EECF244321}">
                <p14:modId xmlns:p14="http://schemas.microsoft.com/office/powerpoint/2010/main" val="1027497803"/>
              </p:ext>
            </p:extLst>
          </p:nvPr>
        </p:nvGraphicFramePr>
        <p:xfrm>
          <a:off x="452034" y="1239863"/>
          <a:ext cx="11385176" cy="4233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62B26A92-2801-9E32-7E92-4FEFC969CF9B}"/>
              </a:ext>
            </a:extLst>
          </p:cNvPr>
          <p:cNvSpPr txBox="1"/>
          <p:nvPr/>
        </p:nvSpPr>
        <p:spPr>
          <a:xfrm>
            <a:off x="452034" y="5667302"/>
            <a:ext cx="3855351" cy="1477328"/>
          </a:xfrm>
          <a:prstGeom prst="rect">
            <a:avLst/>
          </a:prstGeom>
          <a:noFill/>
        </p:spPr>
        <p:txBody>
          <a:bodyPr wrap="none" rtlCol="0">
            <a:spAutoFit/>
          </a:bodyPr>
          <a:lstStyle/>
          <a:p>
            <a:r>
              <a:rPr lang="fi-FI"/>
              <a:t>[1](Sasson, 2021)</a:t>
            </a:r>
          </a:p>
          <a:p>
            <a:r>
              <a:rPr lang="fi-FI"/>
              <a:t>[2]</a:t>
            </a:r>
            <a:r>
              <a:rPr lang="en-US"/>
              <a:t> (</a:t>
            </a:r>
            <a:r>
              <a:rPr lang="en-US" err="1"/>
              <a:t>Androjna</a:t>
            </a:r>
            <a:r>
              <a:rPr lang="en-US"/>
              <a:t> &amp; </a:t>
            </a:r>
            <a:r>
              <a:rPr lang="en-US" err="1"/>
              <a:t>Perkovič</a:t>
            </a:r>
            <a:r>
              <a:rPr lang="en-US"/>
              <a:t>, 2021, p 363)</a:t>
            </a:r>
            <a:endParaRPr lang="fi-FI"/>
          </a:p>
          <a:p>
            <a:r>
              <a:rPr lang="fi-FI"/>
              <a:t>[3]</a:t>
            </a:r>
            <a:r>
              <a:rPr lang="en-US"/>
              <a:t> (</a:t>
            </a:r>
            <a:r>
              <a:rPr lang="en-US" err="1"/>
              <a:t>Goudosis</a:t>
            </a:r>
            <a:r>
              <a:rPr lang="en-US"/>
              <a:t> &amp; Katsikas, 2020, p 288)</a:t>
            </a:r>
            <a:r>
              <a:rPr lang="fi-FI"/>
              <a:t> </a:t>
            </a:r>
          </a:p>
          <a:p>
            <a:r>
              <a:rPr lang="fi-FI"/>
              <a:t>[4](Kelly, 2022, p 2).</a:t>
            </a:r>
            <a:endParaRPr lang="en-US"/>
          </a:p>
          <a:p>
            <a:endParaRPr lang="en-US"/>
          </a:p>
        </p:txBody>
      </p:sp>
    </p:spTree>
    <p:extLst>
      <p:ext uri="{BB962C8B-B14F-4D97-AF65-F5344CB8AC3E}">
        <p14:creationId xmlns:p14="http://schemas.microsoft.com/office/powerpoint/2010/main" val="1089512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4E9C2-2D1F-00A1-8D4F-8B6EB1341452}"/>
              </a:ext>
            </a:extLst>
          </p:cNvPr>
          <p:cNvSpPr>
            <a:spLocks noGrp="1"/>
          </p:cNvSpPr>
          <p:nvPr>
            <p:ph type="title"/>
          </p:nvPr>
        </p:nvSpPr>
        <p:spPr>
          <a:xfrm>
            <a:off x="447524" y="584200"/>
            <a:ext cx="3979334" cy="1332591"/>
          </a:xfrm>
        </p:spPr>
        <p:txBody>
          <a:bodyPr anchor="b">
            <a:normAutofit/>
          </a:bodyPr>
          <a:lstStyle/>
          <a:p>
            <a:r>
              <a:rPr lang="en-US"/>
              <a:t>How to identify Spoofing?</a:t>
            </a:r>
          </a:p>
        </p:txBody>
      </p:sp>
      <p:pic>
        <p:nvPicPr>
          <p:cNvPr id="4" name="Picture 3" descr="A screenshot of a computer&#10;&#10;Description automatically generated">
            <a:extLst>
              <a:ext uri="{FF2B5EF4-FFF2-40B4-BE49-F238E27FC236}">
                <a16:creationId xmlns:a16="http://schemas.microsoft.com/office/drawing/2014/main" id="{D5EDBC2A-AAB7-6AAB-5DF9-25C49121E975}"/>
              </a:ext>
            </a:extLst>
          </p:cNvPr>
          <p:cNvPicPr>
            <a:picLocks noChangeAspect="1"/>
          </p:cNvPicPr>
          <p:nvPr/>
        </p:nvPicPr>
        <p:blipFill rotWithShape="1">
          <a:blip r:embed="rId3"/>
          <a:srcRect r="37201"/>
          <a:stretch/>
        </p:blipFill>
        <p:spPr>
          <a:xfrm>
            <a:off x="5334476" y="762001"/>
            <a:ext cx="6095524" cy="4707593"/>
          </a:xfrm>
          <a:custGeom>
            <a:avLst/>
            <a:gdLst/>
            <a:ahLst/>
            <a:cxnLst/>
            <a:rect l="l" t="t" r="r" b="b"/>
            <a:pathLst>
              <a:path w="6095524" h="4707593">
                <a:moveTo>
                  <a:pt x="0" y="0"/>
                </a:moveTo>
                <a:lnTo>
                  <a:pt x="6095524" y="0"/>
                </a:lnTo>
                <a:lnTo>
                  <a:pt x="6095524" y="3296937"/>
                </a:lnTo>
                <a:lnTo>
                  <a:pt x="6095524" y="3518571"/>
                </a:lnTo>
                <a:lnTo>
                  <a:pt x="6061052" y="3534000"/>
                </a:lnTo>
                <a:cubicBezTo>
                  <a:pt x="6054332" y="3536785"/>
                  <a:pt x="6046938" y="3538321"/>
                  <a:pt x="6040890" y="3542065"/>
                </a:cubicBezTo>
                <a:cubicBezTo>
                  <a:pt x="6013044" y="3559156"/>
                  <a:pt x="5986064" y="3577591"/>
                  <a:pt x="5957836" y="3594010"/>
                </a:cubicBezTo>
                <a:cubicBezTo>
                  <a:pt x="5928744" y="3611004"/>
                  <a:pt x="5902724" y="3631071"/>
                  <a:pt x="5882656" y="3658244"/>
                </a:cubicBezTo>
                <a:cubicBezTo>
                  <a:pt x="5864029" y="3683496"/>
                  <a:pt x="5845978" y="3709131"/>
                  <a:pt x="5827448" y="3734479"/>
                </a:cubicBezTo>
                <a:cubicBezTo>
                  <a:pt x="5822743" y="3740912"/>
                  <a:pt x="5818422" y="3748498"/>
                  <a:pt x="5811989" y="3752627"/>
                </a:cubicBezTo>
                <a:cubicBezTo>
                  <a:pt x="5798643" y="3761268"/>
                  <a:pt x="5784048" y="3768277"/>
                  <a:pt x="5769742" y="3775382"/>
                </a:cubicBezTo>
                <a:cubicBezTo>
                  <a:pt x="5757452" y="3781431"/>
                  <a:pt x="5744394" y="3785943"/>
                  <a:pt x="5732393" y="3792472"/>
                </a:cubicBezTo>
                <a:cubicBezTo>
                  <a:pt x="5722792" y="3797658"/>
                  <a:pt x="5714246" y="3804859"/>
                  <a:pt x="5705316" y="3811388"/>
                </a:cubicBezTo>
                <a:cubicBezTo>
                  <a:pt x="5697539" y="3817052"/>
                  <a:pt x="5688994" y="3821949"/>
                  <a:pt x="5682465" y="3828767"/>
                </a:cubicBezTo>
                <a:cubicBezTo>
                  <a:pt x="5666526" y="3845281"/>
                  <a:pt x="5650491" y="3861508"/>
                  <a:pt x="5630712" y="3873702"/>
                </a:cubicBezTo>
                <a:cubicBezTo>
                  <a:pt x="5611221" y="3885799"/>
                  <a:pt x="5592786" y="3899338"/>
                  <a:pt x="5573392" y="3911628"/>
                </a:cubicBezTo>
                <a:cubicBezTo>
                  <a:pt x="5554380" y="3923630"/>
                  <a:pt x="5537194" y="3936783"/>
                  <a:pt x="5527304" y="3958099"/>
                </a:cubicBezTo>
                <a:cubicBezTo>
                  <a:pt x="5522888" y="3967508"/>
                  <a:pt x="5516646" y="3977782"/>
                  <a:pt x="5508293" y="3983255"/>
                </a:cubicBezTo>
                <a:cubicBezTo>
                  <a:pt x="5496387" y="3991032"/>
                  <a:pt x="5481313" y="3993817"/>
                  <a:pt x="5468350" y="4000442"/>
                </a:cubicBezTo>
                <a:cubicBezTo>
                  <a:pt x="5453084" y="4008219"/>
                  <a:pt x="5435418" y="4014940"/>
                  <a:pt x="5425048" y="4027326"/>
                </a:cubicBezTo>
                <a:cubicBezTo>
                  <a:pt x="5415830" y="4038368"/>
                  <a:pt x="5406517" y="4047009"/>
                  <a:pt x="5394322" y="4054018"/>
                </a:cubicBezTo>
                <a:cubicBezTo>
                  <a:pt x="5385778" y="4058915"/>
                  <a:pt x="5379441" y="4067844"/>
                  <a:pt x="5370608" y="4071877"/>
                </a:cubicBezTo>
                <a:cubicBezTo>
                  <a:pt x="5358990" y="4077254"/>
                  <a:pt x="5347276" y="4081479"/>
                  <a:pt x="5337098" y="4089832"/>
                </a:cubicBezTo>
                <a:cubicBezTo>
                  <a:pt x="5326536" y="4098473"/>
                  <a:pt x="5314535" y="4105290"/>
                  <a:pt x="5303493" y="4113356"/>
                </a:cubicBezTo>
                <a:cubicBezTo>
                  <a:pt x="5297636" y="4117676"/>
                  <a:pt x="5292835" y="4123341"/>
                  <a:pt x="5287171" y="4127854"/>
                </a:cubicBezTo>
                <a:cubicBezTo>
                  <a:pt x="5276801" y="4136111"/>
                  <a:pt x="5266239" y="4144176"/>
                  <a:pt x="5255581" y="4151953"/>
                </a:cubicBezTo>
                <a:cubicBezTo>
                  <a:pt x="5244924" y="4159731"/>
                  <a:pt x="5234746" y="4168756"/>
                  <a:pt x="5223032" y="4174421"/>
                </a:cubicBezTo>
                <a:cubicBezTo>
                  <a:pt x="5203062" y="4184023"/>
                  <a:pt x="5181266" y="4189784"/>
                  <a:pt x="5161870" y="4200153"/>
                </a:cubicBezTo>
                <a:cubicBezTo>
                  <a:pt x="5142188" y="4210714"/>
                  <a:pt x="5123656" y="4223965"/>
                  <a:pt x="5106182" y="4237983"/>
                </a:cubicBezTo>
                <a:cubicBezTo>
                  <a:pt x="5092356" y="4249025"/>
                  <a:pt x="5079394" y="4259971"/>
                  <a:pt x="5062014" y="4265635"/>
                </a:cubicBezTo>
                <a:cubicBezTo>
                  <a:pt x="5052317" y="4268804"/>
                  <a:pt x="5042140" y="4275717"/>
                  <a:pt x="5036282" y="4283783"/>
                </a:cubicBezTo>
                <a:cubicBezTo>
                  <a:pt x="5023608" y="4301353"/>
                  <a:pt x="5007382" y="4313739"/>
                  <a:pt x="4989043" y="4324301"/>
                </a:cubicBezTo>
                <a:cubicBezTo>
                  <a:pt x="4964559" y="4338511"/>
                  <a:pt x="4940363" y="4353009"/>
                  <a:pt x="4915783" y="4366931"/>
                </a:cubicBezTo>
                <a:cubicBezTo>
                  <a:pt x="4901286" y="4375189"/>
                  <a:pt x="4886884" y="4383926"/>
                  <a:pt x="4871520" y="4389975"/>
                </a:cubicBezTo>
                <a:cubicBezTo>
                  <a:pt x="4840124" y="4402457"/>
                  <a:pt x="4807959" y="4413114"/>
                  <a:pt x="4776274" y="4424733"/>
                </a:cubicBezTo>
                <a:cubicBezTo>
                  <a:pt x="4765904" y="4428477"/>
                  <a:pt x="4756110" y="4433854"/>
                  <a:pt x="4745548" y="4437119"/>
                </a:cubicBezTo>
                <a:cubicBezTo>
                  <a:pt x="4734122" y="4440671"/>
                  <a:pt x="4721834" y="4441727"/>
                  <a:pt x="4710408" y="4445280"/>
                </a:cubicBezTo>
                <a:cubicBezTo>
                  <a:pt x="4691396" y="4451136"/>
                  <a:pt x="4672961" y="4458626"/>
                  <a:pt x="4653950" y="4464579"/>
                </a:cubicBezTo>
                <a:cubicBezTo>
                  <a:pt x="4617272" y="4476005"/>
                  <a:pt x="4580498" y="4486951"/>
                  <a:pt x="4543725" y="4497800"/>
                </a:cubicBezTo>
                <a:cubicBezTo>
                  <a:pt x="4535852" y="4500105"/>
                  <a:pt x="4527306" y="4500393"/>
                  <a:pt x="4519530" y="4502889"/>
                </a:cubicBezTo>
                <a:cubicBezTo>
                  <a:pt x="4498886" y="4509610"/>
                  <a:pt x="4478338" y="4516907"/>
                  <a:pt x="4457887" y="4524300"/>
                </a:cubicBezTo>
                <a:cubicBezTo>
                  <a:pt x="4445502" y="4528813"/>
                  <a:pt x="4433403" y="4534382"/>
                  <a:pt x="4420922" y="4538702"/>
                </a:cubicBezTo>
                <a:cubicBezTo>
                  <a:pt x="4410936" y="4542159"/>
                  <a:pt x="4400662" y="4544847"/>
                  <a:pt x="4390292" y="4546960"/>
                </a:cubicBezTo>
                <a:cubicBezTo>
                  <a:pt x="4381363" y="4548785"/>
                  <a:pt x="4372050" y="4548592"/>
                  <a:pt x="4363216" y="4550801"/>
                </a:cubicBezTo>
                <a:cubicBezTo>
                  <a:pt x="4339308" y="4556753"/>
                  <a:pt x="4315689" y="4563475"/>
                  <a:pt x="4291973" y="4569811"/>
                </a:cubicBezTo>
                <a:cubicBezTo>
                  <a:pt x="4282468" y="4572308"/>
                  <a:pt x="4272770" y="4574133"/>
                  <a:pt x="4263552" y="4577301"/>
                </a:cubicBezTo>
                <a:cubicBezTo>
                  <a:pt x="4238876" y="4585654"/>
                  <a:pt x="4214585" y="4595159"/>
                  <a:pt x="4189813" y="4603033"/>
                </a:cubicBezTo>
                <a:cubicBezTo>
                  <a:pt x="4169266" y="4609562"/>
                  <a:pt x="4148142" y="4614266"/>
                  <a:pt x="4127306" y="4620027"/>
                </a:cubicBezTo>
                <a:cubicBezTo>
                  <a:pt x="4118473" y="4622524"/>
                  <a:pt x="4110024" y="4626077"/>
                  <a:pt x="4101192" y="4628188"/>
                </a:cubicBezTo>
                <a:cubicBezTo>
                  <a:pt x="4081412" y="4632990"/>
                  <a:pt x="4061345" y="4637022"/>
                  <a:pt x="4041470" y="4641823"/>
                </a:cubicBezTo>
                <a:cubicBezTo>
                  <a:pt x="4030139" y="4644607"/>
                  <a:pt x="4019194" y="4649600"/>
                  <a:pt x="4007672" y="4651425"/>
                </a:cubicBezTo>
                <a:cubicBezTo>
                  <a:pt x="3980308" y="4655745"/>
                  <a:pt x="3952752" y="4658817"/>
                  <a:pt x="3925195" y="4662274"/>
                </a:cubicBezTo>
                <a:cubicBezTo>
                  <a:pt x="3896776" y="4665826"/>
                  <a:pt x="3868451" y="4669571"/>
                  <a:pt x="3840029" y="4672739"/>
                </a:cubicBezTo>
                <a:cubicBezTo>
                  <a:pt x="3824475" y="4674372"/>
                  <a:pt x="3808824" y="4674660"/>
                  <a:pt x="3793270" y="4676196"/>
                </a:cubicBezTo>
                <a:cubicBezTo>
                  <a:pt x="3779636" y="4677541"/>
                  <a:pt x="3766098" y="4680037"/>
                  <a:pt x="3752464" y="4681670"/>
                </a:cubicBezTo>
                <a:cubicBezTo>
                  <a:pt x="3740654" y="4683013"/>
                  <a:pt x="3728748" y="4683781"/>
                  <a:pt x="3716938" y="4685126"/>
                </a:cubicBezTo>
                <a:cubicBezTo>
                  <a:pt x="3698024" y="4687334"/>
                  <a:pt x="3679204" y="4689831"/>
                  <a:pt x="3660386" y="4692135"/>
                </a:cubicBezTo>
                <a:cubicBezTo>
                  <a:pt x="3652513" y="4692999"/>
                  <a:pt x="3644255" y="4695399"/>
                  <a:pt x="3636862" y="4693960"/>
                </a:cubicBezTo>
                <a:cubicBezTo>
                  <a:pt x="3618235" y="4690310"/>
                  <a:pt x="3599896" y="4691367"/>
                  <a:pt x="3581365" y="4693863"/>
                </a:cubicBezTo>
                <a:cubicBezTo>
                  <a:pt x="3575028" y="4694728"/>
                  <a:pt x="3568211" y="4694535"/>
                  <a:pt x="3562066" y="4692903"/>
                </a:cubicBezTo>
                <a:cubicBezTo>
                  <a:pt x="3549488" y="4689638"/>
                  <a:pt x="3537294" y="4685029"/>
                  <a:pt x="3524908" y="4680997"/>
                </a:cubicBezTo>
                <a:cubicBezTo>
                  <a:pt x="3523563" y="4680517"/>
                  <a:pt x="3521931" y="4680421"/>
                  <a:pt x="3520492" y="4680133"/>
                </a:cubicBezTo>
                <a:cubicBezTo>
                  <a:pt x="3512330" y="4678500"/>
                  <a:pt x="3504266" y="4676868"/>
                  <a:pt x="3496103" y="4675428"/>
                </a:cubicBezTo>
                <a:cubicBezTo>
                  <a:pt x="3491687" y="4674660"/>
                  <a:pt x="3487174" y="4674564"/>
                  <a:pt x="3482757" y="4673892"/>
                </a:cubicBezTo>
                <a:cubicBezTo>
                  <a:pt x="3465667" y="4671203"/>
                  <a:pt x="3446848" y="4675716"/>
                  <a:pt x="3432061" y="4664099"/>
                </a:cubicBezTo>
                <a:cubicBezTo>
                  <a:pt x="3422460" y="4656609"/>
                  <a:pt x="3413146" y="4658338"/>
                  <a:pt x="3402873" y="4659490"/>
                </a:cubicBezTo>
                <a:cubicBezTo>
                  <a:pt x="3395096" y="4660354"/>
                  <a:pt x="3387126" y="4660065"/>
                  <a:pt x="3379253" y="4660162"/>
                </a:cubicBezTo>
                <a:cubicBezTo>
                  <a:pt x="3365427" y="4660449"/>
                  <a:pt x="3351601" y="4660546"/>
                  <a:pt x="3337774" y="4661026"/>
                </a:cubicBezTo>
                <a:cubicBezTo>
                  <a:pt x="3333357" y="4661218"/>
                  <a:pt x="3328846" y="4663619"/>
                  <a:pt x="3324524" y="4663235"/>
                </a:cubicBezTo>
                <a:cubicBezTo>
                  <a:pt x="3304553" y="4661410"/>
                  <a:pt x="3284582" y="4658529"/>
                  <a:pt x="3264610" y="4656897"/>
                </a:cubicBezTo>
                <a:cubicBezTo>
                  <a:pt x="3253281" y="4655938"/>
                  <a:pt x="3241663" y="4657761"/>
                  <a:pt x="3230429" y="4656417"/>
                </a:cubicBezTo>
                <a:cubicBezTo>
                  <a:pt x="3217468" y="4654881"/>
                  <a:pt x="3204794" y="4650945"/>
                  <a:pt x="3191927" y="4648544"/>
                </a:cubicBezTo>
                <a:cubicBezTo>
                  <a:pt x="3188375" y="4647872"/>
                  <a:pt x="3184438" y="4648736"/>
                  <a:pt x="3180694" y="4648928"/>
                </a:cubicBezTo>
                <a:cubicBezTo>
                  <a:pt x="3176469" y="4649120"/>
                  <a:pt x="3172340" y="4649504"/>
                  <a:pt x="3168116" y="4649600"/>
                </a:cubicBezTo>
                <a:cubicBezTo>
                  <a:pt x="3155249" y="4649793"/>
                  <a:pt x="3142384" y="4649504"/>
                  <a:pt x="3129517" y="4650177"/>
                </a:cubicBezTo>
                <a:cubicBezTo>
                  <a:pt x="3121644" y="4650561"/>
                  <a:pt x="3113388" y="4654497"/>
                  <a:pt x="3106089" y="4653057"/>
                </a:cubicBezTo>
                <a:cubicBezTo>
                  <a:pt x="3091208" y="4650272"/>
                  <a:pt x="3076325" y="4656513"/>
                  <a:pt x="3061444" y="4651329"/>
                </a:cubicBezTo>
                <a:cubicBezTo>
                  <a:pt x="3056834" y="4649793"/>
                  <a:pt x="3050497" y="4653633"/>
                  <a:pt x="3044928" y="4653825"/>
                </a:cubicBezTo>
                <a:cubicBezTo>
                  <a:pt x="3031006" y="4654305"/>
                  <a:pt x="3017084" y="4654209"/>
                  <a:pt x="3003162" y="4654113"/>
                </a:cubicBezTo>
                <a:cubicBezTo>
                  <a:pt x="2990680" y="4654017"/>
                  <a:pt x="2977717" y="4655361"/>
                  <a:pt x="2965716" y="4652673"/>
                </a:cubicBezTo>
                <a:cubicBezTo>
                  <a:pt x="2953137" y="4649793"/>
                  <a:pt x="2941808" y="4650177"/>
                  <a:pt x="2929614" y="4653441"/>
                </a:cubicBezTo>
                <a:cubicBezTo>
                  <a:pt x="2921260" y="4655649"/>
                  <a:pt x="2912427" y="4655938"/>
                  <a:pt x="2903786" y="4656609"/>
                </a:cubicBezTo>
                <a:cubicBezTo>
                  <a:pt x="2894473" y="4657377"/>
                  <a:pt x="2884199" y="4655361"/>
                  <a:pt x="2875750" y="4658529"/>
                </a:cubicBezTo>
                <a:cubicBezTo>
                  <a:pt x="2850593" y="4667939"/>
                  <a:pt x="2824765" y="4669955"/>
                  <a:pt x="2798458" y="4669955"/>
                </a:cubicBezTo>
                <a:cubicBezTo>
                  <a:pt x="2793656" y="4669955"/>
                  <a:pt x="2788759" y="4668612"/>
                  <a:pt x="2784152" y="4667171"/>
                </a:cubicBezTo>
                <a:cubicBezTo>
                  <a:pt x="2757266" y="4658529"/>
                  <a:pt x="2730286" y="4659297"/>
                  <a:pt x="2702922" y="4664578"/>
                </a:cubicBezTo>
                <a:cubicBezTo>
                  <a:pt x="2697257" y="4665731"/>
                  <a:pt x="2690921" y="4665923"/>
                  <a:pt x="2685256" y="4664771"/>
                </a:cubicBezTo>
                <a:cubicBezTo>
                  <a:pt x="2669317" y="4661410"/>
                  <a:pt x="2653858" y="4655841"/>
                  <a:pt x="2637824" y="4653441"/>
                </a:cubicBezTo>
                <a:cubicBezTo>
                  <a:pt x="2611324" y="4649504"/>
                  <a:pt x="2588377" y="4662754"/>
                  <a:pt x="2564661" y="4671396"/>
                </a:cubicBezTo>
                <a:cubicBezTo>
                  <a:pt x="2542097" y="4679557"/>
                  <a:pt x="2522894" y="4697992"/>
                  <a:pt x="2496201" y="4693863"/>
                </a:cubicBezTo>
                <a:cubicBezTo>
                  <a:pt x="2493514" y="4693479"/>
                  <a:pt x="2490537" y="4696071"/>
                  <a:pt x="2487560" y="4696744"/>
                </a:cubicBezTo>
                <a:cubicBezTo>
                  <a:pt x="2479399" y="4698568"/>
                  <a:pt x="2471238" y="4700776"/>
                  <a:pt x="2462980" y="4701641"/>
                </a:cubicBezTo>
                <a:cubicBezTo>
                  <a:pt x="2452899" y="4702793"/>
                  <a:pt x="2442625" y="4702409"/>
                  <a:pt x="2432544" y="4703369"/>
                </a:cubicBezTo>
                <a:cubicBezTo>
                  <a:pt x="2419581" y="4704521"/>
                  <a:pt x="2406812" y="4707593"/>
                  <a:pt x="2393945" y="4707593"/>
                </a:cubicBezTo>
                <a:cubicBezTo>
                  <a:pt x="2383575" y="4707593"/>
                  <a:pt x="2373302" y="4704041"/>
                  <a:pt x="2363029" y="4702312"/>
                </a:cubicBezTo>
                <a:cubicBezTo>
                  <a:pt x="2348530" y="4699912"/>
                  <a:pt x="2332591" y="4700584"/>
                  <a:pt x="2319821" y="4694439"/>
                </a:cubicBezTo>
                <a:cubicBezTo>
                  <a:pt x="2306188" y="4687910"/>
                  <a:pt x="2293225" y="4684934"/>
                  <a:pt x="2279111" y="4686950"/>
                </a:cubicBezTo>
                <a:cubicBezTo>
                  <a:pt x="2274406" y="4687622"/>
                  <a:pt x="2268357" y="4691655"/>
                  <a:pt x="2266245" y="4695783"/>
                </a:cubicBezTo>
                <a:cubicBezTo>
                  <a:pt x="2261540" y="4705001"/>
                  <a:pt x="2255108" y="4706634"/>
                  <a:pt x="2246370" y="4703464"/>
                </a:cubicBezTo>
                <a:cubicBezTo>
                  <a:pt x="2238785" y="4700776"/>
                  <a:pt x="2229471" y="4699432"/>
                  <a:pt x="2224287" y="4694247"/>
                </a:cubicBezTo>
                <a:cubicBezTo>
                  <a:pt x="2209596" y="4679557"/>
                  <a:pt x="2190873" y="4679077"/>
                  <a:pt x="2172630" y="4675141"/>
                </a:cubicBezTo>
                <a:cubicBezTo>
                  <a:pt x="2161494" y="4672739"/>
                  <a:pt x="2151123" y="4672644"/>
                  <a:pt x="2139985" y="4674276"/>
                </a:cubicBezTo>
                <a:cubicBezTo>
                  <a:pt x="2115790" y="4677925"/>
                  <a:pt x="2092266" y="4672739"/>
                  <a:pt x="2069030" y="4666115"/>
                </a:cubicBezTo>
                <a:cubicBezTo>
                  <a:pt x="2053667" y="4661698"/>
                  <a:pt x="2037921" y="4659010"/>
                  <a:pt x="2022655" y="4654497"/>
                </a:cubicBezTo>
                <a:cubicBezTo>
                  <a:pt x="2011229" y="4651041"/>
                  <a:pt x="1999804" y="4646912"/>
                  <a:pt x="1989339" y="4641343"/>
                </a:cubicBezTo>
                <a:cubicBezTo>
                  <a:pt x="1974167" y="4633181"/>
                  <a:pt x="1960918" y="4620891"/>
                  <a:pt x="1941618" y="4624156"/>
                </a:cubicBezTo>
                <a:cubicBezTo>
                  <a:pt x="1924623" y="4627036"/>
                  <a:pt x="1909262" y="4620988"/>
                  <a:pt x="1893707" y="4615227"/>
                </a:cubicBezTo>
                <a:cubicBezTo>
                  <a:pt x="1882281" y="4611002"/>
                  <a:pt x="1870857" y="4606681"/>
                  <a:pt x="1859045" y="4603993"/>
                </a:cubicBezTo>
                <a:cubicBezTo>
                  <a:pt x="1845027" y="4600824"/>
                  <a:pt x="1829184" y="4602169"/>
                  <a:pt x="1816702" y="4596311"/>
                </a:cubicBezTo>
                <a:cubicBezTo>
                  <a:pt x="1803644" y="4590166"/>
                  <a:pt x="1792795" y="4594295"/>
                  <a:pt x="1781177" y="4596024"/>
                </a:cubicBezTo>
                <a:cubicBezTo>
                  <a:pt x="1762646" y="4598712"/>
                  <a:pt x="1744210" y="4603705"/>
                  <a:pt x="1725488" y="4597368"/>
                </a:cubicBezTo>
                <a:cubicBezTo>
                  <a:pt x="1702733" y="4589687"/>
                  <a:pt x="1680169" y="4581430"/>
                  <a:pt x="1657318" y="4574133"/>
                </a:cubicBezTo>
                <a:cubicBezTo>
                  <a:pt x="1648483" y="4571347"/>
                  <a:pt x="1638980" y="4570195"/>
                  <a:pt x="1629761" y="4568947"/>
                </a:cubicBezTo>
                <a:cubicBezTo>
                  <a:pt x="1621025" y="4567891"/>
                  <a:pt x="1610559" y="4570579"/>
                  <a:pt x="1603837" y="4566547"/>
                </a:cubicBezTo>
                <a:cubicBezTo>
                  <a:pt x="1586554" y="4556178"/>
                  <a:pt x="1568792" y="4551089"/>
                  <a:pt x="1548820" y="4551089"/>
                </a:cubicBezTo>
                <a:cubicBezTo>
                  <a:pt x="1541330" y="4551089"/>
                  <a:pt x="1534033" y="4546768"/>
                  <a:pt x="1526449" y="4545999"/>
                </a:cubicBezTo>
                <a:cubicBezTo>
                  <a:pt x="1516078" y="4545040"/>
                  <a:pt x="1504172" y="4542447"/>
                  <a:pt x="1495147" y="4546096"/>
                </a:cubicBezTo>
                <a:cubicBezTo>
                  <a:pt x="1473928" y="4554737"/>
                  <a:pt x="1456742" y="4547536"/>
                  <a:pt x="1438211" y="4538991"/>
                </a:cubicBezTo>
                <a:cubicBezTo>
                  <a:pt x="1419967" y="4530541"/>
                  <a:pt x="1400764" y="4523821"/>
                  <a:pt x="1381370" y="4518251"/>
                </a:cubicBezTo>
                <a:cubicBezTo>
                  <a:pt x="1374073" y="4516235"/>
                  <a:pt x="1365336" y="4519596"/>
                  <a:pt x="1357270" y="4520267"/>
                </a:cubicBezTo>
                <a:cubicBezTo>
                  <a:pt x="1354389" y="4520460"/>
                  <a:pt x="1351220" y="4520748"/>
                  <a:pt x="1348629" y="4519788"/>
                </a:cubicBezTo>
                <a:cubicBezTo>
                  <a:pt x="1323569" y="4510570"/>
                  <a:pt x="1298124" y="4503561"/>
                  <a:pt x="1270953" y="4508361"/>
                </a:cubicBezTo>
                <a:cubicBezTo>
                  <a:pt x="1268457" y="4508842"/>
                  <a:pt x="1265672" y="4507786"/>
                  <a:pt x="1263175" y="4507114"/>
                </a:cubicBezTo>
                <a:cubicBezTo>
                  <a:pt x="1250981" y="4503657"/>
                  <a:pt x="1239075" y="4498184"/>
                  <a:pt x="1226690" y="4496936"/>
                </a:cubicBezTo>
                <a:cubicBezTo>
                  <a:pt x="1196157" y="4493864"/>
                  <a:pt x="1165433" y="4492615"/>
                  <a:pt x="1134706" y="4490599"/>
                </a:cubicBezTo>
                <a:cubicBezTo>
                  <a:pt x="1132786" y="4490503"/>
                  <a:pt x="1130770" y="4490503"/>
                  <a:pt x="1129042" y="4489831"/>
                </a:cubicBezTo>
                <a:cubicBezTo>
                  <a:pt x="1117712" y="4485702"/>
                  <a:pt x="1107823" y="4487047"/>
                  <a:pt x="1098220" y="4494919"/>
                </a:cubicBezTo>
                <a:cubicBezTo>
                  <a:pt x="1093996" y="4498376"/>
                  <a:pt x="1088235" y="4500200"/>
                  <a:pt x="1082955" y="4502121"/>
                </a:cubicBezTo>
                <a:cubicBezTo>
                  <a:pt x="1075177" y="4505002"/>
                  <a:pt x="1067208" y="4507786"/>
                  <a:pt x="1059143" y="4509610"/>
                </a:cubicBezTo>
                <a:cubicBezTo>
                  <a:pt x="1051173" y="4511338"/>
                  <a:pt x="1042628" y="4513738"/>
                  <a:pt x="1034947" y="4512395"/>
                </a:cubicBezTo>
                <a:cubicBezTo>
                  <a:pt x="1021121" y="4509994"/>
                  <a:pt x="1007966" y="4504618"/>
                  <a:pt x="994332" y="4501064"/>
                </a:cubicBezTo>
                <a:cubicBezTo>
                  <a:pt x="989628" y="4499816"/>
                  <a:pt x="984442" y="4500009"/>
                  <a:pt x="979546" y="4499912"/>
                </a:cubicBezTo>
                <a:cubicBezTo>
                  <a:pt x="968312" y="4499625"/>
                  <a:pt x="956790" y="4502409"/>
                  <a:pt x="946613" y="4494440"/>
                </a:cubicBezTo>
                <a:cubicBezTo>
                  <a:pt x="937204" y="4486951"/>
                  <a:pt x="927697" y="4489158"/>
                  <a:pt x="917808" y="4494824"/>
                </a:cubicBezTo>
                <a:cubicBezTo>
                  <a:pt x="910703" y="4498857"/>
                  <a:pt x="902639" y="4502025"/>
                  <a:pt x="894669" y="4503561"/>
                </a:cubicBezTo>
                <a:cubicBezTo>
                  <a:pt x="883723" y="4505673"/>
                  <a:pt x="872873" y="4506538"/>
                  <a:pt x="861063" y="4505289"/>
                </a:cubicBezTo>
                <a:cubicBezTo>
                  <a:pt x="852710" y="4504425"/>
                  <a:pt x="845892" y="4504041"/>
                  <a:pt x="839363" y="4498952"/>
                </a:cubicBezTo>
                <a:cubicBezTo>
                  <a:pt x="838308" y="4498184"/>
                  <a:pt x="836388" y="4497992"/>
                  <a:pt x="834947" y="4498089"/>
                </a:cubicBezTo>
                <a:cubicBezTo>
                  <a:pt x="816032" y="4499721"/>
                  <a:pt x="797309" y="4498857"/>
                  <a:pt x="778202" y="4497704"/>
                </a:cubicBezTo>
                <a:cubicBezTo>
                  <a:pt x="753911" y="4496168"/>
                  <a:pt x="728370" y="4500680"/>
                  <a:pt x="707343" y="4516811"/>
                </a:cubicBezTo>
                <a:cubicBezTo>
                  <a:pt x="704271" y="4519212"/>
                  <a:pt x="699662" y="4520267"/>
                  <a:pt x="695629" y="4520844"/>
                </a:cubicBezTo>
                <a:cubicBezTo>
                  <a:pt x="676618" y="4523340"/>
                  <a:pt x="657511" y="4525069"/>
                  <a:pt x="638500" y="4527853"/>
                </a:cubicBezTo>
                <a:cubicBezTo>
                  <a:pt x="628130" y="4529389"/>
                  <a:pt x="617280" y="4530734"/>
                  <a:pt x="607872" y="4534958"/>
                </a:cubicBezTo>
                <a:cubicBezTo>
                  <a:pt x="598655" y="4539086"/>
                  <a:pt x="591260" y="4543983"/>
                  <a:pt x="585788" y="4535342"/>
                </a:cubicBezTo>
                <a:cubicBezTo>
                  <a:pt x="575995" y="4539951"/>
                  <a:pt x="567448" y="4543792"/>
                  <a:pt x="559097" y="4547920"/>
                </a:cubicBezTo>
                <a:cubicBezTo>
                  <a:pt x="556023" y="4549456"/>
                  <a:pt x="553431" y="4551953"/>
                  <a:pt x="550358" y="4553393"/>
                </a:cubicBezTo>
                <a:cubicBezTo>
                  <a:pt x="547093" y="4554930"/>
                  <a:pt x="543445" y="4555889"/>
                  <a:pt x="539893" y="4556657"/>
                </a:cubicBezTo>
                <a:cubicBezTo>
                  <a:pt x="524050" y="4560114"/>
                  <a:pt x="508207" y="4563282"/>
                  <a:pt x="492462" y="4567027"/>
                </a:cubicBezTo>
                <a:cubicBezTo>
                  <a:pt x="489388" y="4567795"/>
                  <a:pt x="486796" y="4570868"/>
                  <a:pt x="484011" y="4572884"/>
                </a:cubicBezTo>
                <a:cubicBezTo>
                  <a:pt x="482187" y="4574228"/>
                  <a:pt x="480363" y="4576244"/>
                  <a:pt x="478346" y="4576533"/>
                </a:cubicBezTo>
                <a:cubicBezTo>
                  <a:pt x="462984" y="4578837"/>
                  <a:pt x="447718" y="4581526"/>
                  <a:pt x="432260" y="4582678"/>
                </a:cubicBezTo>
                <a:cubicBezTo>
                  <a:pt x="419298" y="4583637"/>
                  <a:pt x="406815" y="4583350"/>
                  <a:pt x="403455" y="4600056"/>
                </a:cubicBezTo>
                <a:cubicBezTo>
                  <a:pt x="402879" y="4602937"/>
                  <a:pt x="398750" y="4606010"/>
                  <a:pt x="395583" y="4607449"/>
                </a:cubicBezTo>
                <a:cubicBezTo>
                  <a:pt x="386557" y="4611578"/>
                  <a:pt x="376954" y="4614362"/>
                  <a:pt x="368025" y="4618587"/>
                </a:cubicBezTo>
                <a:cubicBezTo>
                  <a:pt x="338741" y="4632701"/>
                  <a:pt x="308113" y="4641631"/>
                  <a:pt x="275371" y="4639999"/>
                </a:cubicBezTo>
                <a:cubicBezTo>
                  <a:pt x="265194" y="4639519"/>
                  <a:pt x="255304" y="4634333"/>
                  <a:pt x="248871" y="4632413"/>
                </a:cubicBezTo>
                <a:cubicBezTo>
                  <a:pt x="230341" y="4639999"/>
                  <a:pt x="214786" y="4647296"/>
                  <a:pt x="198559" y="4652768"/>
                </a:cubicBezTo>
                <a:cubicBezTo>
                  <a:pt x="184253" y="4657665"/>
                  <a:pt x="169274" y="4660738"/>
                  <a:pt x="154583" y="4664290"/>
                </a:cubicBezTo>
                <a:cubicBezTo>
                  <a:pt x="149206" y="4665635"/>
                  <a:pt x="143734" y="4666403"/>
                  <a:pt x="138261" y="4667075"/>
                </a:cubicBezTo>
                <a:cubicBezTo>
                  <a:pt x="121171" y="4669187"/>
                  <a:pt x="103312" y="4664099"/>
                  <a:pt x="86606" y="4672164"/>
                </a:cubicBezTo>
                <a:cubicBezTo>
                  <a:pt x="77868" y="4676389"/>
                  <a:pt x="69226" y="4681477"/>
                  <a:pt x="60009" y="4683686"/>
                </a:cubicBezTo>
                <a:cubicBezTo>
                  <a:pt x="50120" y="4686086"/>
                  <a:pt x="40446" y="4689831"/>
                  <a:pt x="30568" y="4692507"/>
                </a:cubicBezTo>
                <a:lnTo>
                  <a:pt x="0" y="4694912"/>
                </a:lnTo>
                <a:lnTo>
                  <a:pt x="0" y="4338332"/>
                </a:lnTo>
                <a:close/>
              </a:path>
            </a:pathLst>
          </a:custGeom>
          <a:effectLst>
            <a:outerShdw blurRad="381000" dist="152400" dir="5400000" algn="t" rotWithShape="0">
              <a:prstClr val="black">
                <a:alpha val="10000"/>
              </a:prstClr>
            </a:outerShdw>
          </a:effectLst>
        </p:spPr>
      </p:pic>
      <p:sp>
        <p:nvSpPr>
          <p:cNvPr id="3" name="Content Placeholder 2">
            <a:extLst>
              <a:ext uri="{FF2B5EF4-FFF2-40B4-BE49-F238E27FC236}">
                <a16:creationId xmlns:a16="http://schemas.microsoft.com/office/drawing/2014/main" id="{7FFB9B06-F8AD-C142-AC1F-B93A6FECAD8D}"/>
              </a:ext>
            </a:extLst>
          </p:cNvPr>
          <p:cNvSpPr>
            <a:spLocks noGrp="1"/>
          </p:cNvSpPr>
          <p:nvPr>
            <p:ph idx="1"/>
          </p:nvPr>
        </p:nvSpPr>
        <p:spPr>
          <a:xfrm>
            <a:off x="447525" y="2092475"/>
            <a:ext cx="4862285" cy="3048001"/>
          </a:xfrm>
        </p:spPr>
        <p:txBody>
          <a:bodyPr vert="horz" lIns="91440" tIns="45720" rIns="91440" bIns="45720" rtlCol="0">
            <a:normAutofit/>
          </a:bodyPr>
          <a:lstStyle/>
          <a:p>
            <a:pPr marL="0" indent="0">
              <a:buNone/>
            </a:pPr>
            <a:r>
              <a:rPr lang="en-US"/>
              <a:t>Spoofed navigational tracks can be identified visually:</a:t>
            </a:r>
          </a:p>
          <a:p>
            <a:pPr marL="0" indent="0">
              <a:buNone/>
            </a:pPr>
            <a:r>
              <a:rPr lang="en-US"/>
              <a:t>1. </a:t>
            </a:r>
            <a:r>
              <a:rPr lang="en-US">
                <a:ea typeface="+mn-lt"/>
                <a:cs typeface="+mn-lt"/>
              </a:rPr>
              <a:t>Long Term Anchor</a:t>
            </a:r>
          </a:p>
          <a:p>
            <a:pPr marL="0" indent="0">
              <a:buNone/>
            </a:pPr>
            <a:r>
              <a:rPr lang="en-US">
                <a:ea typeface="+mn-lt"/>
                <a:cs typeface="+mn-lt"/>
              </a:rPr>
              <a:t>2. Circle</a:t>
            </a:r>
          </a:p>
          <a:p>
            <a:pPr marL="0" indent="0">
              <a:buNone/>
            </a:pPr>
            <a:r>
              <a:rPr lang="en-US">
                <a:ea typeface="+mn-lt"/>
                <a:cs typeface="+mn-lt"/>
              </a:rPr>
              <a:t>3. Slow Roll</a:t>
            </a:r>
          </a:p>
          <a:p>
            <a:pPr marL="0" indent="0">
              <a:buNone/>
            </a:pPr>
            <a:r>
              <a:rPr lang="en-US">
                <a:ea typeface="+mn-lt"/>
                <a:cs typeface="+mn-lt"/>
              </a:rPr>
              <a:t>4. Pre-programmed route</a:t>
            </a:r>
          </a:p>
          <a:p>
            <a:pPr>
              <a:buFont typeface="Calibri" panose="020B0604020202020204" pitchFamily="34" charset="0"/>
              <a:buChar char="-"/>
            </a:pPr>
            <a:endParaRPr lang="en-US" sz="900"/>
          </a:p>
          <a:p>
            <a:pPr marL="0" indent="0">
              <a:buNone/>
            </a:pPr>
            <a:endParaRPr lang="en-US" sz="900"/>
          </a:p>
        </p:txBody>
      </p:sp>
      <p:sp>
        <p:nvSpPr>
          <p:cNvPr id="11" name="Freeform: Shape 10">
            <a:extLst>
              <a:ext uri="{FF2B5EF4-FFF2-40B4-BE49-F238E27FC236}">
                <a16:creationId xmlns:a16="http://schemas.microsoft.com/office/drawing/2014/main" id="{A027D562-8F7E-478A-942E-D959A950C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476"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48A28C56-2619-47F0-B448-9D145309B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476"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E86BED84-A212-092E-30AA-0AB415753886}"/>
              </a:ext>
            </a:extLst>
          </p:cNvPr>
          <p:cNvSpPr txBox="1"/>
          <p:nvPr/>
        </p:nvSpPr>
        <p:spPr>
          <a:xfrm>
            <a:off x="447524" y="6048477"/>
            <a:ext cx="1747401" cy="646331"/>
          </a:xfrm>
          <a:prstGeom prst="rect">
            <a:avLst/>
          </a:prstGeom>
          <a:noFill/>
        </p:spPr>
        <p:txBody>
          <a:bodyPr wrap="none" lIns="91440" tIns="45720" rIns="91440" bIns="45720" rtlCol="0" anchor="t">
            <a:spAutoFit/>
          </a:bodyPr>
          <a:lstStyle/>
          <a:p>
            <a:r>
              <a:rPr lang="en-US" dirty="0"/>
              <a:t>(Sasson, 2021)</a:t>
            </a:r>
          </a:p>
          <a:p>
            <a:r>
              <a:rPr lang="en-US" dirty="0">
                <a:ea typeface="+mn-lt"/>
                <a:cs typeface="+mn-lt"/>
              </a:rPr>
              <a:t>(Courtnell, 2023)</a:t>
            </a:r>
            <a:endParaRPr lang="en-US" dirty="0"/>
          </a:p>
        </p:txBody>
      </p:sp>
    </p:spTree>
    <p:extLst>
      <p:ext uri="{BB962C8B-B14F-4D97-AF65-F5344CB8AC3E}">
        <p14:creationId xmlns:p14="http://schemas.microsoft.com/office/powerpoint/2010/main" val="2625582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9DB4BE-4A6A-632B-167C-F31C158C3DD7}"/>
              </a:ext>
            </a:extLst>
          </p:cNvPr>
          <p:cNvSpPr>
            <a:spLocks noGrp="1"/>
          </p:cNvSpPr>
          <p:nvPr>
            <p:ph type="title"/>
          </p:nvPr>
        </p:nvSpPr>
        <p:spPr>
          <a:xfrm>
            <a:off x="762000" y="838200"/>
            <a:ext cx="3810001" cy="1949449"/>
          </a:xfrm>
        </p:spPr>
        <p:txBody>
          <a:bodyPr anchor="b">
            <a:normAutofit/>
          </a:bodyPr>
          <a:lstStyle/>
          <a:p>
            <a:r>
              <a:rPr lang="en-US"/>
              <a:t>Existing Legislation on Spoofing</a:t>
            </a:r>
          </a:p>
        </p:txBody>
      </p:sp>
      <p:pic>
        <p:nvPicPr>
          <p:cNvPr id="4" name="Picture 3">
            <a:extLst>
              <a:ext uri="{FF2B5EF4-FFF2-40B4-BE49-F238E27FC236}">
                <a16:creationId xmlns:a16="http://schemas.microsoft.com/office/drawing/2014/main" id="{BCF0BD68-7707-4254-9AEC-3CB7E076CA8A}"/>
              </a:ext>
            </a:extLst>
          </p:cNvPr>
          <p:cNvPicPr>
            <a:picLocks noChangeAspect="1"/>
          </p:cNvPicPr>
          <p:nvPr/>
        </p:nvPicPr>
        <p:blipFill rotWithShape="1">
          <a:blip r:embed="rId3"/>
          <a:srcRect r="1596" b="3"/>
          <a:stretch/>
        </p:blipFill>
        <p:spPr>
          <a:xfrm>
            <a:off x="5334476" y="762001"/>
            <a:ext cx="6095524" cy="4707593"/>
          </a:xfrm>
          <a:custGeom>
            <a:avLst/>
            <a:gdLst/>
            <a:ahLst/>
            <a:cxnLst/>
            <a:rect l="l" t="t" r="r" b="b"/>
            <a:pathLst>
              <a:path w="6095524" h="4707593">
                <a:moveTo>
                  <a:pt x="0" y="0"/>
                </a:moveTo>
                <a:lnTo>
                  <a:pt x="6095524" y="0"/>
                </a:lnTo>
                <a:lnTo>
                  <a:pt x="6095524" y="3296937"/>
                </a:lnTo>
                <a:lnTo>
                  <a:pt x="6095524" y="3518571"/>
                </a:lnTo>
                <a:lnTo>
                  <a:pt x="6061052" y="3534000"/>
                </a:lnTo>
                <a:cubicBezTo>
                  <a:pt x="6054332" y="3536785"/>
                  <a:pt x="6046938" y="3538321"/>
                  <a:pt x="6040890" y="3542065"/>
                </a:cubicBezTo>
                <a:cubicBezTo>
                  <a:pt x="6013044" y="3559156"/>
                  <a:pt x="5986064" y="3577591"/>
                  <a:pt x="5957836" y="3594010"/>
                </a:cubicBezTo>
                <a:cubicBezTo>
                  <a:pt x="5928744" y="3611004"/>
                  <a:pt x="5902724" y="3631071"/>
                  <a:pt x="5882656" y="3658244"/>
                </a:cubicBezTo>
                <a:cubicBezTo>
                  <a:pt x="5864029" y="3683496"/>
                  <a:pt x="5845978" y="3709131"/>
                  <a:pt x="5827448" y="3734479"/>
                </a:cubicBezTo>
                <a:cubicBezTo>
                  <a:pt x="5822743" y="3740912"/>
                  <a:pt x="5818422" y="3748498"/>
                  <a:pt x="5811989" y="3752627"/>
                </a:cubicBezTo>
                <a:cubicBezTo>
                  <a:pt x="5798643" y="3761268"/>
                  <a:pt x="5784048" y="3768277"/>
                  <a:pt x="5769742" y="3775382"/>
                </a:cubicBezTo>
                <a:cubicBezTo>
                  <a:pt x="5757452" y="3781431"/>
                  <a:pt x="5744394" y="3785943"/>
                  <a:pt x="5732393" y="3792472"/>
                </a:cubicBezTo>
                <a:cubicBezTo>
                  <a:pt x="5722792" y="3797658"/>
                  <a:pt x="5714246" y="3804859"/>
                  <a:pt x="5705316" y="3811388"/>
                </a:cubicBezTo>
                <a:cubicBezTo>
                  <a:pt x="5697539" y="3817052"/>
                  <a:pt x="5688994" y="3821949"/>
                  <a:pt x="5682465" y="3828767"/>
                </a:cubicBezTo>
                <a:cubicBezTo>
                  <a:pt x="5666526" y="3845281"/>
                  <a:pt x="5650491" y="3861508"/>
                  <a:pt x="5630712" y="3873702"/>
                </a:cubicBezTo>
                <a:cubicBezTo>
                  <a:pt x="5611221" y="3885799"/>
                  <a:pt x="5592786" y="3899338"/>
                  <a:pt x="5573392" y="3911628"/>
                </a:cubicBezTo>
                <a:cubicBezTo>
                  <a:pt x="5554380" y="3923630"/>
                  <a:pt x="5537194" y="3936783"/>
                  <a:pt x="5527304" y="3958099"/>
                </a:cubicBezTo>
                <a:cubicBezTo>
                  <a:pt x="5522888" y="3967508"/>
                  <a:pt x="5516646" y="3977782"/>
                  <a:pt x="5508293" y="3983255"/>
                </a:cubicBezTo>
                <a:cubicBezTo>
                  <a:pt x="5496387" y="3991032"/>
                  <a:pt x="5481313" y="3993817"/>
                  <a:pt x="5468350" y="4000442"/>
                </a:cubicBezTo>
                <a:cubicBezTo>
                  <a:pt x="5453084" y="4008219"/>
                  <a:pt x="5435418" y="4014940"/>
                  <a:pt x="5425048" y="4027326"/>
                </a:cubicBezTo>
                <a:cubicBezTo>
                  <a:pt x="5415830" y="4038368"/>
                  <a:pt x="5406517" y="4047009"/>
                  <a:pt x="5394322" y="4054018"/>
                </a:cubicBezTo>
                <a:cubicBezTo>
                  <a:pt x="5385778" y="4058915"/>
                  <a:pt x="5379441" y="4067844"/>
                  <a:pt x="5370608" y="4071877"/>
                </a:cubicBezTo>
                <a:cubicBezTo>
                  <a:pt x="5358990" y="4077254"/>
                  <a:pt x="5347276" y="4081479"/>
                  <a:pt x="5337098" y="4089832"/>
                </a:cubicBezTo>
                <a:cubicBezTo>
                  <a:pt x="5326536" y="4098473"/>
                  <a:pt x="5314535" y="4105290"/>
                  <a:pt x="5303493" y="4113356"/>
                </a:cubicBezTo>
                <a:cubicBezTo>
                  <a:pt x="5297636" y="4117676"/>
                  <a:pt x="5292835" y="4123341"/>
                  <a:pt x="5287171" y="4127854"/>
                </a:cubicBezTo>
                <a:cubicBezTo>
                  <a:pt x="5276801" y="4136111"/>
                  <a:pt x="5266239" y="4144176"/>
                  <a:pt x="5255581" y="4151953"/>
                </a:cubicBezTo>
                <a:cubicBezTo>
                  <a:pt x="5244924" y="4159731"/>
                  <a:pt x="5234746" y="4168756"/>
                  <a:pt x="5223032" y="4174421"/>
                </a:cubicBezTo>
                <a:cubicBezTo>
                  <a:pt x="5203062" y="4184023"/>
                  <a:pt x="5181266" y="4189784"/>
                  <a:pt x="5161870" y="4200153"/>
                </a:cubicBezTo>
                <a:cubicBezTo>
                  <a:pt x="5142188" y="4210714"/>
                  <a:pt x="5123656" y="4223965"/>
                  <a:pt x="5106182" y="4237983"/>
                </a:cubicBezTo>
                <a:cubicBezTo>
                  <a:pt x="5092356" y="4249025"/>
                  <a:pt x="5079394" y="4259971"/>
                  <a:pt x="5062014" y="4265635"/>
                </a:cubicBezTo>
                <a:cubicBezTo>
                  <a:pt x="5052317" y="4268804"/>
                  <a:pt x="5042140" y="4275717"/>
                  <a:pt x="5036282" y="4283783"/>
                </a:cubicBezTo>
                <a:cubicBezTo>
                  <a:pt x="5023608" y="4301353"/>
                  <a:pt x="5007382" y="4313739"/>
                  <a:pt x="4989043" y="4324301"/>
                </a:cubicBezTo>
                <a:cubicBezTo>
                  <a:pt x="4964559" y="4338511"/>
                  <a:pt x="4940363" y="4353009"/>
                  <a:pt x="4915783" y="4366931"/>
                </a:cubicBezTo>
                <a:cubicBezTo>
                  <a:pt x="4901286" y="4375189"/>
                  <a:pt x="4886884" y="4383926"/>
                  <a:pt x="4871520" y="4389975"/>
                </a:cubicBezTo>
                <a:cubicBezTo>
                  <a:pt x="4840124" y="4402457"/>
                  <a:pt x="4807959" y="4413114"/>
                  <a:pt x="4776274" y="4424733"/>
                </a:cubicBezTo>
                <a:cubicBezTo>
                  <a:pt x="4765904" y="4428477"/>
                  <a:pt x="4756110" y="4433854"/>
                  <a:pt x="4745548" y="4437119"/>
                </a:cubicBezTo>
                <a:cubicBezTo>
                  <a:pt x="4734122" y="4440671"/>
                  <a:pt x="4721834" y="4441727"/>
                  <a:pt x="4710408" y="4445280"/>
                </a:cubicBezTo>
                <a:cubicBezTo>
                  <a:pt x="4691396" y="4451136"/>
                  <a:pt x="4672961" y="4458626"/>
                  <a:pt x="4653950" y="4464579"/>
                </a:cubicBezTo>
                <a:cubicBezTo>
                  <a:pt x="4617272" y="4476005"/>
                  <a:pt x="4580498" y="4486951"/>
                  <a:pt x="4543725" y="4497800"/>
                </a:cubicBezTo>
                <a:cubicBezTo>
                  <a:pt x="4535852" y="4500105"/>
                  <a:pt x="4527306" y="4500393"/>
                  <a:pt x="4519530" y="4502889"/>
                </a:cubicBezTo>
                <a:cubicBezTo>
                  <a:pt x="4498886" y="4509610"/>
                  <a:pt x="4478338" y="4516907"/>
                  <a:pt x="4457887" y="4524300"/>
                </a:cubicBezTo>
                <a:cubicBezTo>
                  <a:pt x="4445502" y="4528813"/>
                  <a:pt x="4433403" y="4534382"/>
                  <a:pt x="4420922" y="4538702"/>
                </a:cubicBezTo>
                <a:cubicBezTo>
                  <a:pt x="4410936" y="4542159"/>
                  <a:pt x="4400662" y="4544847"/>
                  <a:pt x="4390292" y="4546960"/>
                </a:cubicBezTo>
                <a:cubicBezTo>
                  <a:pt x="4381363" y="4548785"/>
                  <a:pt x="4372050" y="4548592"/>
                  <a:pt x="4363216" y="4550801"/>
                </a:cubicBezTo>
                <a:cubicBezTo>
                  <a:pt x="4339308" y="4556753"/>
                  <a:pt x="4315689" y="4563475"/>
                  <a:pt x="4291973" y="4569811"/>
                </a:cubicBezTo>
                <a:cubicBezTo>
                  <a:pt x="4282468" y="4572308"/>
                  <a:pt x="4272770" y="4574133"/>
                  <a:pt x="4263552" y="4577301"/>
                </a:cubicBezTo>
                <a:cubicBezTo>
                  <a:pt x="4238876" y="4585654"/>
                  <a:pt x="4214585" y="4595159"/>
                  <a:pt x="4189813" y="4603033"/>
                </a:cubicBezTo>
                <a:cubicBezTo>
                  <a:pt x="4169266" y="4609562"/>
                  <a:pt x="4148142" y="4614266"/>
                  <a:pt x="4127306" y="4620027"/>
                </a:cubicBezTo>
                <a:cubicBezTo>
                  <a:pt x="4118473" y="4622524"/>
                  <a:pt x="4110024" y="4626077"/>
                  <a:pt x="4101192" y="4628188"/>
                </a:cubicBezTo>
                <a:cubicBezTo>
                  <a:pt x="4081412" y="4632990"/>
                  <a:pt x="4061345" y="4637022"/>
                  <a:pt x="4041470" y="4641823"/>
                </a:cubicBezTo>
                <a:cubicBezTo>
                  <a:pt x="4030139" y="4644607"/>
                  <a:pt x="4019194" y="4649600"/>
                  <a:pt x="4007672" y="4651425"/>
                </a:cubicBezTo>
                <a:cubicBezTo>
                  <a:pt x="3980308" y="4655745"/>
                  <a:pt x="3952752" y="4658817"/>
                  <a:pt x="3925195" y="4662274"/>
                </a:cubicBezTo>
                <a:cubicBezTo>
                  <a:pt x="3896776" y="4665826"/>
                  <a:pt x="3868451" y="4669571"/>
                  <a:pt x="3840029" y="4672739"/>
                </a:cubicBezTo>
                <a:cubicBezTo>
                  <a:pt x="3824475" y="4674372"/>
                  <a:pt x="3808824" y="4674660"/>
                  <a:pt x="3793270" y="4676196"/>
                </a:cubicBezTo>
                <a:cubicBezTo>
                  <a:pt x="3779636" y="4677541"/>
                  <a:pt x="3766098" y="4680037"/>
                  <a:pt x="3752464" y="4681670"/>
                </a:cubicBezTo>
                <a:cubicBezTo>
                  <a:pt x="3740654" y="4683013"/>
                  <a:pt x="3728748" y="4683781"/>
                  <a:pt x="3716938" y="4685126"/>
                </a:cubicBezTo>
                <a:cubicBezTo>
                  <a:pt x="3698024" y="4687334"/>
                  <a:pt x="3679204" y="4689831"/>
                  <a:pt x="3660386" y="4692135"/>
                </a:cubicBezTo>
                <a:cubicBezTo>
                  <a:pt x="3652513" y="4692999"/>
                  <a:pt x="3644255" y="4695399"/>
                  <a:pt x="3636862" y="4693960"/>
                </a:cubicBezTo>
                <a:cubicBezTo>
                  <a:pt x="3618235" y="4690310"/>
                  <a:pt x="3599896" y="4691367"/>
                  <a:pt x="3581365" y="4693863"/>
                </a:cubicBezTo>
                <a:cubicBezTo>
                  <a:pt x="3575028" y="4694728"/>
                  <a:pt x="3568211" y="4694535"/>
                  <a:pt x="3562066" y="4692903"/>
                </a:cubicBezTo>
                <a:cubicBezTo>
                  <a:pt x="3549488" y="4689638"/>
                  <a:pt x="3537294" y="4685029"/>
                  <a:pt x="3524908" y="4680997"/>
                </a:cubicBezTo>
                <a:cubicBezTo>
                  <a:pt x="3523563" y="4680517"/>
                  <a:pt x="3521931" y="4680421"/>
                  <a:pt x="3520492" y="4680133"/>
                </a:cubicBezTo>
                <a:cubicBezTo>
                  <a:pt x="3512330" y="4678500"/>
                  <a:pt x="3504266" y="4676868"/>
                  <a:pt x="3496103" y="4675428"/>
                </a:cubicBezTo>
                <a:cubicBezTo>
                  <a:pt x="3491687" y="4674660"/>
                  <a:pt x="3487174" y="4674564"/>
                  <a:pt x="3482757" y="4673892"/>
                </a:cubicBezTo>
                <a:cubicBezTo>
                  <a:pt x="3465667" y="4671203"/>
                  <a:pt x="3446848" y="4675716"/>
                  <a:pt x="3432061" y="4664099"/>
                </a:cubicBezTo>
                <a:cubicBezTo>
                  <a:pt x="3422460" y="4656609"/>
                  <a:pt x="3413146" y="4658338"/>
                  <a:pt x="3402873" y="4659490"/>
                </a:cubicBezTo>
                <a:cubicBezTo>
                  <a:pt x="3395096" y="4660354"/>
                  <a:pt x="3387126" y="4660065"/>
                  <a:pt x="3379253" y="4660162"/>
                </a:cubicBezTo>
                <a:cubicBezTo>
                  <a:pt x="3365427" y="4660449"/>
                  <a:pt x="3351601" y="4660546"/>
                  <a:pt x="3337774" y="4661026"/>
                </a:cubicBezTo>
                <a:cubicBezTo>
                  <a:pt x="3333357" y="4661218"/>
                  <a:pt x="3328846" y="4663619"/>
                  <a:pt x="3324524" y="4663235"/>
                </a:cubicBezTo>
                <a:cubicBezTo>
                  <a:pt x="3304553" y="4661410"/>
                  <a:pt x="3284582" y="4658529"/>
                  <a:pt x="3264610" y="4656897"/>
                </a:cubicBezTo>
                <a:cubicBezTo>
                  <a:pt x="3253281" y="4655938"/>
                  <a:pt x="3241663" y="4657761"/>
                  <a:pt x="3230429" y="4656417"/>
                </a:cubicBezTo>
                <a:cubicBezTo>
                  <a:pt x="3217468" y="4654881"/>
                  <a:pt x="3204794" y="4650945"/>
                  <a:pt x="3191927" y="4648544"/>
                </a:cubicBezTo>
                <a:cubicBezTo>
                  <a:pt x="3188375" y="4647872"/>
                  <a:pt x="3184438" y="4648736"/>
                  <a:pt x="3180694" y="4648928"/>
                </a:cubicBezTo>
                <a:cubicBezTo>
                  <a:pt x="3176469" y="4649120"/>
                  <a:pt x="3172340" y="4649504"/>
                  <a:pt x="3168116" y="4649600"/>
                </a:cubicBezTo>
                <a:cubicBezTo>
                  <a:pt x="3155249" y="4649793"/>
                  <a:pt x="3142384" y="4649504"/>
                  <a:pt x="3129517" y="4650177"/>
                </a:cubicBezTo>
                <a:cubicBezTo>
                  <a:pt x="3121644" y="4650561"/>
                  <a:pt x="3113388" y="4654497"/>
                  <a:pt x="3106089" y="4653057"/>
                </a:cubicBezTo>
                <a:cubicBezTo>
                  <a:pt x="3091208" y="4650272"/>
                  <a:pt x="3076325" y="4656513"/>
                  <a:pt x="3061444" y="4651329"/>
                </a:cubicBezTo>
                <a:cubicBezTo>
                  <a:pt x="3056834" y="4649793"/>
                  <a:pt x="3050497" y="4653633"/>
                  <a:pt x="3044928" y="4653825"/>
                </a:cubicBezTo>
                <a:cubicBezTo>
                  <a:pt x="3031006" y="4654305"/>
                  <a:pt x="3017084" y="4654209"/>
                  <a:pt x="3003162" y="4654113"/>
                </a:cubicBezTo>
                <a:cubicBezTo>
                  <a:pt x="2990680" y="4654017"/>
                  <a:pt x="2977717" y="4655361"/>
                  <a:pt x="2965716" y="4652673"/>
                </a:cubicBezTo>
                <a:cubicBezTo>
                  <a:pt x="2953137" y="4649793"/>
                  <a:pt x="2941808" y="4650177"/>
                  <a:pt x="2929614" y="4653441"/>
                </a:cubicBezTo>
                <a:cubicBezTo>
                  <a:pt x="2921260" y="4655649"/>
                  <a:pt x="2912427" y="4655938"/>
                  <a:pt x="2903786" y="4656609"/>
                </a:cubicBezTo>
                <a:cubicBezTo>
                  <a:pt x="2894473" y="4657377"/>
                  <a:pt x="2884199" y="4655361"/>
                  <a:pt x="2875750" y="4658529"/>
                </a:cubicBezTo>
                <a:cubicBezTo>
                  <a:pt x="2850593" y="4667939"/>
                  <a:pt x="2824765" y="4669955"/>
                  <a:pt x="2798458" y="4669955"/>
                </a:cubicBezTo>
                <a:cubicBezTo>
                  <a:pt x="2793656" y="4669955"/>
                  <a:pt x="2788759" y="4668612"/>
                  <a:pt x="2784152" y="4667171"/>
                </a:cubicBezTo>
                <a:cubicBezTo>
                  <a:pt x="2757266" y="4658529"/>
                  <a:pt x="2730286" y="4659297"/>
                  <a:pt x="2702922" y="4664578"/>
                </a:cubicBezTo>
                <a:cubicBezTo>
                  <a:pt x="2697257" y="4665731"/>
                  <a:pt x="2690921" y="4665923"/>
                  <a:pt x="2685256" y="4664771"/>
                </a:cubicBezTo>
                <a:cubicBezTo>
                  <a:pt x="2669317" y="4661410"/>
                  <a:pt x="2653858" y="4655841"/>
                  <a:pt x="2637824" y="4653441"/>
                </a:cubicBezTo>
                <a:cubicBezTo>
                  <a:pt x="2611324" y="4649504"/>
                  <a:pt x="2588377" y="4662754"/>
                  <a:pt x="2564661" y="4671396"/>
                </a:cubicBezTo>
                <a:cubicBezTo>
                  <a:pt x="2542097" y="4679557"/>
                  <a:pt x="2522894" y="4697992"/>
                  <a:pt x="2496201" y="4693863"/>
                </a:cubicBezTo>
                <a:cubicBezTo>
                  <a:pt x="2493514" y="4693479"/>
                  <a:pt x="2490537" y="4696071"/>
                  <a:pt x="2487560" y="4696744"/>
                </a:cubicBezTo>
                <a:cubicBezTo>
                  <a:pt x="2479399" y="4698568"/>
                  <a:pt x="2471238" y="4700776"/>
                  <a:pt x="2462980" y="4701641"/>
                </a:cubicBezTo>
                <a:cubicBezTo>
                  <a:pt x="2452899" y="4702793"/>
                  <a:pt x="2442625" y="4702409"/>
                  <a:pt x="2432544" y="4703369"/>
                </a:cubicBezTo>
                <a:cubicBezTo>
                  <a:pt x="2419581" y="4704521"/>
                  <a:pt x="2406812" y="4707593"/>
                  <a:pt x="2393945" y="4707593"/>
                </a:cubicBezTo>
                <a:cubicBezTo>
                  <a:pt x="2383575" y="4707593"/>
                  <a:pt x="2373302" y="4704041"/>
                  <a:pt x="2363029" y="4702312"/>
                </a:cubicBezTo>
                <a:cubicBezTo>
                  <a:pt x="2348530" y="4699912"/>
                  <a:pt x="2332591" y="4700584"/>
                  <a:pt x="2319821" y="4694439"/>
                </a:cubicBezTo>
                <a:cubicBezTo>
                  <a:pt x="2306188" y="4687910"/>
                  <a:pt x="2293225" y="4684934"/>
                  <a:pt x="2279111" y="4686950"/>
                </a:cubicBezTo>
                <a:cubicBezTo>
                  <a:pt x="2274406" y="4687622"/>
                  <a:pt x="2268357" y="4691655"/>
                  <a:pt x="2266245" y="4695783"/>
                </a:cubicBezTo>
                <a:cubicBezTo>
                  <a:pt x="2261540" y="4705001"/>
                  <a:pt x="2255108" y="4706634"/>
                  <a:pt x="2246370" y="4703464"/>
                </a:cubicBezTo>
                <a:cubicBezTo>
                  <a:pt x="2238785" y="4700776"/>
                  <a:pt x="2229471" y="4699432"/>
                  <a:pt x="2224287" y="4694247"/>
                </a:cubicBezTo>
                <a:cubicBezTo>
                  <a:pt x="2209596" y="4679557"/>
                  <a:pt x="2190873" y="4679077"/>
                  <a:pt x="2172630" y="4675141"/>
                </a:cubicBezTo>
                <a:cubicBezTo>
                  <a:pt x="2161494" y="4672739"/>
                  <a:pt x="2151123" y="4672644"/>
                  <a:pt x="2139985" y="4674276"/>
                </a:cubicBezTo>
                <a:cubicBezTo>
                  <a:pt x="2115790" y="4677925"/>
                  <a:pt x="2092266" y="4672739"/>
                  <a:pt x="2069030" y="4666115"/>
                </a:cubicBezTo>
                <a:cubicBezTo>
                  <a:pt x="2053667" y="4661698"/>
                  <a:pt x="2037921" y="4659010"/>
                  <a:pt x="2022655" y="4654497"/>
                </a:cubicBezTo>
                <a:cubicBezTo>
                  <a:pt x="2011229" y="4651041"/>
                  <a:pt x="1999804" y="4646912"/>
                  <a:pt x="1989339" y="4641343"/>
                </a:cubicBezTo>
                <a:cubicBezTo>
                  <a:pt x="1974167" y="4633181"/>
                  <a:pt x="1960918" y="4620891"/>
                  <a:pt x="1941618" y="4624156"/>
                </a:cubicBezTo>
                <a:cubicBezTo>
                  <a:pt x="1924623" y="4627036"/>
                  <a:pt x="1909262" y="4620988"/>
                  <a:pt x="1893707" y="4615227"/>
                </a:cubicBezTo>
                <a:cubicBezTo>
                  <a:pt x="1882281" y="4611002"/>
                  <a:pt x="1870857" y="4606681"/>
                  <a:pt x="1859045" y="4603993"/>
                </a:cubicBezTo>
                <a:cubicBezTo>
                  <a:pt x="1845027" y="4600824"/>
                  <a:pt x="1829184" y="4602169"/>
                  <a:pt x="1816702" y="4596311"/>
                </a:cubicBezTo>
                <a:cubicBezTo>
                  <a:pt x="1803644" y="4590166"/>
                  <a:pt x="1792795" y="4594295"/>
                  <a:pt x="1781177" y="4596024"/>
                </a:cubicBezTo>
                <a:cubicBezTo>
                  <a:pt x="1762646" y="4598712"/>
                  <a:pt x="1744210" y="4603705"/>
                  <a:pt x="1725488" y="4597368"/>
                </a:cubicBezTo>
                <a:cubicBezTo>
                  <a:pt x="1702733" y="4589687"/>
                  <a:pt x="1680169" y="4581430"/>
                  <a:pt x="1657318" y="4574133"/>
                </a:cubicBezTo>
                <a:cubicBezTo>
                  <a:pt x="1648483" y="4571347"/>
                  <a:pt x="1638980" y="4570195"/>
                  <a:pt x="1629761" y="4568947"/>
                </a:cubicBezTo>
                <a:cubicBezTo>
                  <a:pt x="1621025" y="4567891"/>
                  <a:pt x="1610559" y="4570579"/>
                  <a:pt x="1603837" y="4566547"/>
                </a:cubicBezTo>
                <a:cubicBezTo>
                  <a:pt x="1586554" y="4556178"/>
                  <a:pt x="1568792" y="4551089"/>
                  <a:pt x="1548820" y="4551089"/>
                </a:cubicBezTo>
                <a:cubicBezTo>
                  <a:pt x="1541330" y="4551089"/>
                  <a:pt x="1534033" y="4546768"/>
                  <a:pt x="1526449" y="4545999"/>
                </a:cubicBezTo>
                <a:cubicBezTo>
                  <a:pt x="1516078" y="4545040"/>
                  <a:pt x="1504172" y="4542447"/>
                  <a:pt x="1495147" y="4546096"/>
                </a:cubicBezTo>
                <a:cubicBezTo>
                  <a:pt x="1473928" y="4554737"/>
                  <a:pt x="1456742" y="4547536"/>
                  <a:pt x="1438211" y="4538991"/>
                </a:cubicBezTo>
                <a:cubicBezTo>
                  <a:pt x="1419967" y="4530541"/>
                  <a:pt x="1400764" y="4523821"/>
                  <a:pt x="1381370" y="4518251"/>
                </a:cubicBezTo>
                <a:cubicBezTo>
                  <a:pt x="1374073" y="4516235"/>
                  <a:pt x="1365336" y="4519596"/>
                  <a:pt x="1357270" y="4520267"/>
                </a:cubicBezTo>
                <a:cubicBezTo>
                  <a:pt x="1354389" y="4520460"/>
                  <a:pt x="1351220" y="4520748"/>
                  <a:pt x="1348629" y="4519788"/>
                </a:cubicBezTo>
                <a:cubicBezTo>
                  <a:pt x="1323569" y="4510570"/>
                  <a:pt x="1298124" y="4503561"/>
                  <a:pt x="1270953" y="4508361"/>
                </a:cubicBezTo>
                <a:cubicBezTo>
                  <a:pt x="1268457" y="4508842"/>
                  <a:pt x="1265672" y="4507786"/>
                  <a:pt x="1263175" y="4507114"/>
                </a:cubicBezTo>
                <a:cubicBezTo>
                  <a:pt x="1250981" y="4503657"/>
                  <a:pt x="1239075" y="4498184"/>
                  <a:pt x="1226690" y="4496936"/>
                </a:cubicBezTo>
                <a:cubicBezTo>
                  <a:pt x="1196157" y="4493864"/>
                  <a:pt x="1165433" y="4492615"/>
                  <a:pt x="1134706" y="4490599"/>
                </a:cubicBezTo>
                <a:cubicBezTo>
                  <a:pt x="1132786" y="4490503"/>
                  <a:pt x="1130770" y="4490503"/>
                  <a:pt x="1129042" y="4489831"/>
                </a:cubicBezTo>
                <a:cubicBezTo>
                  <a:pt x="1117712" y="4485702"/>
                  <a:pt x="1107823" y="4487047"/>
                  <a:pt x="1098220" y="4494919"/>
                </a:cubicBezTo>
                <a:cubicBezTo>
                  <a:pt x="1093996" y="4498376"/>
                  <a:pt x="1088235" y="4500200"/>
                  <a:pt x="1082955" y="4502121"/>
                </a:cubicBezTo>
                <a:cubicBezTo>
                  <a:pt x="1075177" y="4505002"/>
                  <a:pt x="1067208" y="4507786"/>
                  <a:pt x="1059143" y="4509610"/>
                </a:cubicBezTo>
                <a:cubicBezTo>
                  <a:pt x="1051173" y="4511338"/>
                  <a:pt x="1042628" y="4513738"/>
                  <a:pt x="1034947" y="4512395"/>
                </a:cubicBezTo>
                <a:cubicBezTo>
                  <a:pt x="1021121" y="4509994"/>
                  <a:pt x="1007966" y="4504618"/>
                  <a:pt x="994332" y="4501064"/>
                </a:cubicBezTo>
                <a:cubicBezTo>
                  <a:pt x="989628" y="4499816"/>
                  <a:pt x="984442" y="4500009"/>
                  <a:pt x="979546" y="4499912"/>
                </a:cubicBezTo>
                <a:cubicBezTo>
                  <a:pt x="968312" y="4499625"/>
                  <a:pt x="956790" y="4502409"/>
                  <a:pt x="946613" y="4494440"/>
                </a:cubicBezTo>
                <a:cubicBezTo>
                  <a:pt x="937204" y="4486951"/>
                  <a:pt x="927697" y="4489158"/>
                  <a:pt x="917808" y="4494824"/>
                </a:cubicBezTo>
                <a:cubicBezTo>
                  <a:pt x="910703" y="4498857"/>
                  <a:pt x="902639" y="4502025"/>
                  <a:pt x="894669" y="4503561"/>
                </a:cubicBezTo>
                <a:cubicBezTo>
                  <a:pt x="883723" y="4505673"/>
                  <a:pt x="872873" y="4506538"/>
                  <a:pt x="861063" y="4505289"/>
                </a:cubicBezTo>
                <a:cubicBezTo>
                  <a:pt x="852710" y="4504425"/>
                  <a:pt x="845892" y="4504041"/>
                  <a:pt x="839363" y="4498952"/>
                </a:cubicBezTo>
                <a:cubicBezTo>
                  <a:pt x="838308" y="4498184"/>
                  <a:pt x="836388" y="4497992"/>
                  <a:pt x="834947" y="4498089"/>
                </a:cubicBezTo>
                <a:cubicBezTo>
                  <a:pt x="816032" y="4499721"/>
                  <a:pt x="797309" y="4498857"/>
                  <a:pt x="778202" y="4497704"/>
                </a:cubicBezTo>
                <a:cubicBezTo>
                  <a:pt x="753911" y="4496168"/>
                  <a:pt x="728370" y="4500680"/>
                  <a:pt x="707343" y="4516811"/>
                </a:cubicBezTo>
                <a:cubicBezTo>
                  <a:pt x="704271" y="4519212"/>
                  <a:pt x="699662" y="4520267"/>
                  <a:pt x="695629" y="4520844"/>
                </a:cubicBezTo>
                <a:cubicBezTo>
                  <a:pt x="676618" y="4523340"/>
                  <a:pt x="657511" y="4525069"/>
                  <a:pt x="638500" y="4527853"/>
                </a:cubicBezTo>
                <a:cubicBezTo>
                  <a:pt x="628130" y="4529389"/>
                  <a:pt x="617280" y="4530734"/>
                  <a:pt x="607872" y="4534958"/>
                </a:cubicBezTo>
                <a:cubicBezTo>
                  <a:pt x="598655" y="4539086"/>
                  <a:pt x="591260" y="4543983"/>
                  <a:pt x="585788" y="4535342"/>
                </a:cubicBezTo>
                <a:cubicBezTo>
                  <a:pt x="575995" y="4539951"/>
                  <a:pt x="567448" y="4543792"/>
                  <a:pt x="559097" y="4547920"/>
                </a:cubicBezTo>
                <a:cubicBezTo>
                  <a:pt x="556023" y="4549456"/>
                  <a:pt x="553431" y="4551953"/>
                  <a:pt x="550358" y="4553393"/>
                </a:cubicBezTo>
                <a:cubicBezTo>
                  <a:pt x="547093" y="4554930"/>
                  <a:pt x="543445" y="4555889"/>
                  <a:pt x="539893" y="4556657"/>
                </a:cubicBezTo>
                <a:cubicBezTo>
                  <a:pt x="524050" y="4560114"/>
                  <a:pt x="508207" y="4563282"/>
                  <a:pt x="492462" y="4567027"/>
                </a:cubicBezTo>
                <a:cubicBezTo>
                  <a:pt x="489388" y="4567795"/>
                  <a:pt x="486796" y="4570868"/>
                  <a:pt x="484011" y="4572884"/>
                </a:cubicBezTo>
                <a:cubicBezTo>
                  <a:pt x="482187" y="4574228"/>
                  <a:pt x="480363" y="4576244"/>
                  <a:pt x="478346" y="4576533"/>
                </a:cubicBezTo>
                <a:cubicBezTo>
                  <a:pt x="462984" y="4578837"/>
                  <a:pt x="447718" y="4581526"/>
                  <a:pt x="432260" y="4582678"/>
                </a:cubicBezTo>
                <a:cubicBezTo>
                  <a:pt x="419298" y="4583637"/>
                  <a:pt x="406815" y="4583350"/>
                  <a:pt x="403455" y="4600056"/>
                </a:cubicBezTo>
                <a:cubicBezTo>
                  <a:pt x="402879" y="4602937"/>
                  <a:pt x="398750" y="4606010"/>
                  <a:pt x="395583" y="4607449"/>
                </a:cubicBezTo>
                <a:cubicBezTo>
                  <a:pt x="386557" y="4611578"/>
                  <a:pt x="376954" y="4614362"/>
                  <a:pt x="368025" y="4618587"/>
                </a:cubicBezTo>
                <a:cubicBezTo>
                  <a:pt x="338741" y="4632701"/>
                  <a:pt x="308113" y="4641631"/>
                  <a:pt x="275371" y="4639999"/>
                </a:cubicBezTo>
                <a:cubicBezTo>
                  <a:pt x="265194" y="4639519"/>
                  <a:pt x="255304" y="4634333"/>
                  <a:pt x="248871" y="4632413"/>
                </a:cubicBezTo>
                <a:cubicBezTo>
                  <a:pt x="230341" y="4639999"/>
                  <a:pt x="214786" y="4647296"/>
                  <a:pt x="198559" y="4652768"/>
                </a:cubicBezTo>
                <a:cubicBezTo>
                  <a:pt x="184253" y="4657665"/>
                  <a:pt x="169274" y="4660738"/>
                  <a:pt x="154583" y="4664290"/>
                </a:cubicBezTo>
                <a:cubicBezTo>
                  <a:pt x="149206" y="4665635"/>
                  <a:pt x="143734" y="4666403"/>
                  <a:pt x="138261" y="4667075"/>
                </a:cubicBezTo>
                <a:cubicBezTo>
                  <a:pt x="121171" y="4669187"/>
                  <a:pt x="103312" y="4664099"/>
                  <a:pt x="86606" y="4672164"/>
                </a:cubicBezTo>
                <a:cubicBezTo>
                  <a:pt x="77868" y="4676389"/>
                  <a:pt x="69226" y="4681477"/>
                  <a:pt x="60009" y="4683686"/>
                </a:cubicBezTo>
                <a:cubicBezTo>
                  <a:pt x="50120" y="4686086"/>
                  <a:pt x="40446" y="4689831"/>
                  <a:pt x="30568" y="4692507"/>
                </a:cubicBezTo>
                <a:lnTo>
                  <a:pt x="0" y="4694912"/>
                </a:lnTo>
                <a:lnTo>
                  <a:pt x="0" y="4338332"/>
                </a:lnTo>
                <a:close/>
              </a:path>
            </a:pathLst>
          </a:custGeom>
          <a:effectLst>
            <a:outerShdw blurRad="381000" dist="152400" dir="5400000" algn="t" rotWithShape="0">
              <a:prstClr val="black">
                <a:alpha val="10000"/>
              </a:prstClr>
            </a:outerShdw>
          </a:effectLst>
        </p:spPr>
      </p:pic>
      <p:sp>
        <p:nvSpPr>
          <p:cNvPr id="3" name="Content Placeholder 2">
            <a:extLst>
              <a:ext uri="{FF2B5EF4-FFF2-40B4-BE49-F238E27FC236}">
                <a16:creationId xmlns:a16="http://schemas.microsoft.com/office/drawing/2014/main" id="{21F2DDA8-B8CD-3B31-470A-812E02A2B39E}"/>
              </a:ext>
            </a:extLst>
          </p:cNvPr>
          <p:cNvSpPr>
            <a:spLocks noGrp="1"/>
          </p:cNvSpPr>
          <p:nvPr>
            <p:ph idx="1"/>
          </p:nvPr>
        </p:nvSpPr>
        <p:spPr>
          <a:xfrm>
            <a:off x="762001" y="3047999"/>
            <a:ext cx="3810000" cy="3048001"/>
          </a:xfrm>
        </p:spPr>
        <p:txBody>
          <a:bodyPr vert="horz" lIns="91440" tIns="45720" rIns="91440" bIns="45720" rtlCol="0">
            <a:normAutofit/>
          </a:bodyPr>
          <a:lstStyle/>
          <a:p>
            <a:pPr marL="0" indent="0">
              <a:buNone/>
            </a:pPr>
            <a:r>
              <a:rPr lang="en-US" sz="2400">
                <a:latin typeface="Arial Nova Cond"/>
                <a:ea typeface="Roboto"/>
                <a:cs typeface="Roboto"/>
              </a:rPr>
              <a:t>Although CFR and IMO regulations require AIS on certain ships, there is no specific penalty to those ships for transmitting false data</a:t>
            </a:r>
          </a:p>
        </p:txBody>
      </p:sp>
      <p:sp>
        <p:nvSpPr>
          <p:cNvPr id="11" name="Freeform: Shape 10">
            <a:extLst>
              <a:ext uri="{FF2B5EF4-FFF2-40B4-BE49-F238E27FC236}">
                <a16:creationId xmlns:a16="http://schemas.microsoft.com/office/drawing/2014/main" id="{A027D562-8F7E-478A-942E-D959A950C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476"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48A28C56-2619-47F0-B448-9D145309B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476"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5E59A323-566B-457B-65C8-2D874A7A9137}"/>
              </a:ext>
            </a:extLst>
          </p:cNvPr>
          <p:cNvSpPr txBox="1"/>
          <p:nvPr/>
        </p:nvSpPr>
        <p:spPr>
          <a:xfrm>
            <a:off x="501445" y="6430297"/>
            <a:ext cx="3587777" cy="369332"/>
          </a:xfrm>
          <a:prstGeom prst="rect">
            <a:avLst/>
          </a:prstGeom>
          <a:noFill/>
        </p:spPr>
        <p:txBody>
          <a:bodyPr wrap="none" rtlCol="0">
            <a:spAutoFit/>
          </a:bodyPr>
          <a:lstStyle/>
          <a:p>
            <a:r>
              <a:rPr lang="en-US"/>
              <a:t>(Office of the Federal Register, 2012)</a:t>
            </a:r>
          </a:p>
        </p:txBody>
      </p:sp>
    </p:spTree>
    <p:extLst>
      <p:ext uri="{BB962C8B-B14F-4D97-AF65-F5344CB8AC3E}">
        <p14:creationId xmlns:p14="http://schemas.microsoft.com/office/powerpoint/2010/main" val="4021339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6EC5FC-5DD3-263B-109C-274C1F7988D1}"/>
              </a:ext>
            </a:extLst>
          </p:cNvPr>
          <p:cNvSpPr>
            <a:spLocks noGrp="1"/>
          </p:cNvSpPr>
          <p:nvPr>
            <p:ph type="title"/>
          </p:nvPr>
        </p:nvSpPr>
        <p:spPr>
          <a:xfrm>
            <a:off x="762000" y="4351322"/>
            <a:ext cx="3952875" cy="2049478"/>
          </a:xfrm>
        </p:spPr>
        <p:txBody>
          <a:bodyPr>
            <a:normAutofit/>
          </a:bodyPr>
          <a:lstStyle/>
          <a:p>
            <a:r>
              <a:rPr lang="en-US"/>
              <a:t>Who Spoofs?</a:t>
            </a:r>
          </a:p>
        </p:txBody>
      </p:sp>
      <p:pic>
        <p:nvPicPr>
          <p:cNvPr id="4" name="Picture 3" descr="A large red tanker ship in the ocean&#10;&#10;Description automatically generated">
            <a:extLst>
              <a:ext uri="{FF2B5EF4-FFF2-40B4-BE49-F238E27FC236}">
                <a16:creationId xmlns:a16="http://schemas.microsoft.com/office/drawing/2014/main" id="{9143D742-B479-947D-DC26-5EA786A95864}"/>
              </a:ext>
            </a:extLst>
          </p:cNvPr>
          <p:cNvPicPr>
            <a:picLocks noChangeAspect="1"/>
          </p:cNvPicPr>
          <p:nvPr/>
        </p:nvPicPr>
        <p:blipFill rotWithShape="1">
          <a:blip r:embed="rId3"/>
          <a:srcRect t="23150" r="1" b="27299"/>
          <a:stretch/>
        </p:blipFill>
        <p:spPr>
          <a:xfrm>
            <a:off x="476" y="-33773"/>
            <a:ext cx="12191524" cy="3820944"/>
          </a:xfrm>
          <a:custGeom>
            <a:avLst/>
            <a:gdLst/>
            <a:ahLst/>
            <a:cxnLst/>
            <a:rect l="l" t="t" r="r" b="b"/>
            <a:pathLst>
              <a:path w="12191524" h="3820944">
                <a:moveTo>
                  <a:pt x="0" y="0"/>
                </a:moveTo>
                <a:lnTo>
                  <a:pt x="12191524" y="0"/>
                </a:lnTo>
                <a:lnTo>
                  <a:pt x="12191524" y="999522"/>
                </a:lnTo>
                <a:lnTo>
                  <a:pt x="12191524" y="1442807"/>
                </a:lnTo>
                <a:lnTo>
                  <a:pt x="12122577" y="1473667"/>
                </a:lnTo>
                <a:cubicBezTo>
                  <a:pt x="12109137" y="1479237"/>
                  <a:pt x="12094348" y="1482309"/>
                  <a:pt x="12082252" y="1489797"/>
                </a:cubicBezTo>
                <a:cubicBezTo>
                  <a:pt x="12026558" y="1523980"/>
                  <a:pt x="11972595" y="1560851"/>
                  <a:pt x="11916137" y="1593691"/>
                </a:cubicBezTo>
                <a:cubicBezTo>
                  <a:pt x="11857951" y="1627681"/>
                  <a:pt x="11805909" y="1667816"/>
                  <a:pt x="11765771" y="1722164"/>
                </a:cubicBezTo>
                <a:cubicBezTo>
                  <a:pt x="11728516" y="1772670"/>
                  <a:pt x="11692413" y="1823942"/>
                  <a:pt x="11655351" y="1874640"/>
                </a:cubicBezTo>
                <a:cubicBezTo>
                  <a:pt x="11645941" y="1887507"/>
                  <a:pt x="11637298" y="1902679"/>
                  <a:pt x="11624432" y="1910938"/>
                </a:cubicBezTo>
                <a:cubicBezTo>
                  <a:pt x="11597739" y="1928220"/>
                  <a:pt x="11568548" y="1942239"/>
                  <a:pt x="11539935" y="1956449"/>
                </a:cubicBezTo>
                <a:cubicBezTo>
                  <a:pt x="11515354" y="1968548"/>
                  <a:pt x="11489237" y="1977572"/>
                  <a:pt x="11465234" y="1990631"/>
                </a:cubicBezTo>
                <a:cubicBezTo>
                  <a:pt x="11446031" y="2001003"/>
                  <a:pt x="11428938" y="2015406"/>
                  <a:pt x="11411078" y="2028464"/>
                </a:cubicBezTo>
                <a:cubicBezTo>
                  <a:pt x="11395523" y="2039793"/>
                  <a:pt x="11378432" y="2049587"/>
                  <a:pt x="11365374" y="2063224"/>
                </a:cubicBezTo>
                <a:cubicBezTo>
                  <a:pt x="11333494" y="2096253"/>
                  <a:pt x="11301423" y="2128708"/>
                  <a:pt x="11261864" y="2153097"/>
                </a:cubicBezTo>
                <a:cubicBezTo>
                  <a:pt x="11222880" y="2177292"/>
                  <a:pt x="11186009" y="2204371"/>
                  <a:pt x="11147219" y="2228952"/>
                </a:cubicBezTo>
                <a:cubicBezTo>
                  <a:pt x="11109194" y="2252957"/>
                  <a:pt x="11074820" y="2279264"/>
                  <a:pt x="11055040" y="2321898"/>
                </a:cubicBezTo>
                <a:cubicBezTo>
                  <a:pt x="11046207" y="2340716"/>
                  <a:pt x="11033723" y="2361265"/>
                  <a:pt x="11017016" y="2372212"/>
                </a:cubicBezTo>
                <a:cubicBezTo>
                  <a:pt x="10993203" y="2387766"/>
                  <a:pt x="10963054" y="2393336"/>
                  <a:pt x="10937127" y="2406587"/>
                </a:cubicBezTo>
                <a:cubicBezTo>
                  <a:pt x="10906594" y="2422142"/>
                  <a:pt x="10871260" y="2435584"/>
                  <a:pt x="10850520" y="2460357"/>
                </a:cubicBezTo>
                <a:cubicBezTo>
                  <a:pt x="10832083" y="2482442"/>
                  <a:pt x="10813456" y="2499725"/>
                  <a:pt x="10789065" y="2513743"/>
                </a:cubicBezTo>
                <a:cubicBezTo>
                  <a:pt x="10771977" y="2523538"/>
                  <a:pt x="10759302" y="2541396"/>
                  <a:pt x="10741635" y="2549463"/>
                </a:cubicBezTo>
                <a:cubicBezTo>
                  <a:pt x="10718398" y="2560217"/>
                  <a:pt x="10694970" y="2568667"/>
                  <a:pt x="10674613" y="2585374"/>
                </a:cubicBezTo>
                <a:cubicBezTo>
                  <a:pt x="10653488" y="2602657"/>
                  <a:pt x="10629485" y="2616291"/>
                  <a:pt x="10607400" y="2632424"/>
                </a:cubicBezTo>
                <a:cubicBezTo>
                  <a:pt x="10595686" y="2641064"/>
                  <a:pt x="10586083" y="2652395"/>
                  <a:pt x="10574755" y="2661421"/>
                </a:cubicBezTo>
                <a:cubicBezTo>
                  <a:pt x="10554014" y="2677936"/>
                  <a:pt x="10532889" y="2694066"/>
                  <a:pt x="10511572" y="2709621"/>
                </a:cubicBezTo>
                <a:cubicBezTo>
                  <a:pt x="10490258" y="2725177"/>
                  <a:pt x="10469901" y="2743228"/>
                  <a:pt x="10446472" y="2754559"/>
                </a:cubicBezTo>
                <a:cubicBezTo>
                  <a:pt x="10406530" y="2773763"/>
                  <a:pt x="10362937" y="2785286"/>
                  <a:pt x="10324143" y="2806024"/>
                </a:cubicBezTo>
                <a:cubicBezTo>
                  <a:pt x="10284778" y="2827147"/>
                  <a:pt x="10247712" y="2853650"/>
                  <a:pt x="10212763" y="2881687"/>
                </a:cubicBezTo>
                <a:cubicBezTo>
                  <a:pt x="10185110" y="2903772"/>
                  <a:pt x="10159185" y="2925665"/>
                  <a:pt x="10124423" y="2936993"/>
                </a:cubicBezTo>
                <a:cubicBezTo>
                  <a:pt x="10105029" y="2943332"/>
                  <a:pt x="10084674" y="2957158"/>
                  <a:pt x="10072957" y="2973291"/>
                </a:cubicBezTo>
                <a:cubicBezTo>
                  <a:pt x="10047608" y="3008432"/>
                  <a:pt x="10015155" y="3033205"/>
                  <a:pt x="9978476" y="3054330"/>
                </a:cubicBezTo>
                <a:cubicBezTo>
                  <a:pt x="9929506" y="3082751"/>
                  <a:pt x="9881112" y="3111748"/>
                  <a:pt x="9831950" y="3139593"/>
                </a:cubicBezTo>
                <a:cubicBezTo>
                  <a:pt x="9802955" y="3156110"/>
                  <a:pt x="9774150" y="3173585"/>
                  <a:pt x="9743420" y="3185683"/>
                </a:cubicBezTo>
                <a:cubicBezTo>
                  <a:pt x="9680626" y="3210648"/>
                  <a:pt x="9616293" y="3231963"/>
                  <a:pt x="9552921" y="3255202"/>
                </a:cubicBezTo>
                <a:cubicBezTo>
                  <a:pt x="9532180" y="3262690"/>
                  <a:pt x="9512591" y="3273445"/>
                  <a:pt x="9491467" y="3279975"/>
                </a:cubicBezTo>
                <a:cubicBezTo>
                  <a:pt x="9468614" y="3287079"/>
                  <a:pt x="9444037" y="3289191"/>
                  <a:pt x="9421184" y="3296297"/>
                </a:cubicBezTo>
                <a:cubicBezTo>
                  <a:pt x="9383158" y="3308010"/>
                  <a:pt x="9346287" y="3322991"/>
                  <a:pt x="9308263" y="3334897"/>
                </a:cubicBezTo>
                <a:cubicBezTo>
                  <a:pt x="9234905" y="3357750"/>
                  <a:pt x="9161354" y="3379643"/>
                  <a:pt x="9087805" y="3401342"/>
                </a:cubicBezTo>
                <a:cubicBezTo>
                  <a:pt x="9072058" y="3405952"/>
                  <a:pt x="9054966" y="3406528"/>
                  <a:pt x="9039413" y="3411520"/>
                </a:cubicBezTo>
                <a:cubicBezTo>
                  <a:pt x="8998123" y="3424963"/>
                  <a:pt x="8957026" y="3439557"/>
                  <a:pt x="8916122" y="3454344"/>
                </a:cubicBezTo>
                <a:cubicBezTo>
                  <a:pt x="8891351" y="3463370"/>
                  <a:pt x="8867152" y="3474508"/>
                  <a:pt x="8842189" y="3483149"/>
                </a:cubicBezTo>
                <a:cubicBezTo>
                  <a:pt x="8822216" y="3490063"/>
                  <a:pt x="8801668" y="3495439"/>
                  <a:pt x="8780927" y="3499665"/>
                </a:cubicBezTo>
                <a:cubicBezTo>
                  <a:pt x="8763068" y="3503316"/>
                  <a:pt x="8744441" y="3502930"/>
                  <a:pt x="8726773" y="3507348"/>
                </a:cubicBezTo>
                <a:cubicBezTo>
                  <a:pt x="8678955" y="3519252"/>
                  <a:pt x="8631715" y="3532697"/>
                  <a:pt x="8584281" y="3545369"/>
                </a:cubicBezTo>
                <a:cubicBezTo>
                  <a:pt x="8565270" y="3550363"/>
                  <a:pt x="8545874" y="3554014"/>
                  <a:pt x="8527437" y="3560350"/>
                </a:cubicBezTo>
                <a:cubicBezTo>
                  <a:pt x="8478083" y="3577056"/>
                  <a:pt x="8429499" y="3596067"/>
                  <a:pt x="8379953" y="3611816"/>
                </a:cubicBezTo>
                <a:cubicBezTo>
                  <a:pt x="8338858" y="3624874"/>
                  <a:pt x="8296608" y="3634283"/>
                  <a:pt x="8254935" y="3645805"/>
                </a:cubicBezTo>
                <a:cubicBezTo>
                  <a:pt x="8237268" y="3650799"/>
                  <a:pt x="8220369" y="3657906"/>
                  <a:pt x="8202705" y="3662128"/>
                </a:cubicBezTo>
                <a:cubicBezTo>
                  <a:pt x="8163143" y="3671732"/>
                  <a:pt x="8123007" y="3679796"/>
                  <a:pt x="8083256" y="3689399"/>
                </a:cubicBezTo>
                <a:cubicBezTo>
                  <a:pt x="8060593" y="3694967"/>
                  <a:pt x="8038702" y="3704953"/>
                  <a:pt x="8015657" y="3708604"/>
                </a:cubicBezTo>
                <a:cubicBezTo>
                  <a:pt x="7960927" y="3717244"/>
                  <a:pt x="7905813" y="3723388"/>
                  <a:pt x="7850697" y="3730302"/>
                </a:cubicBezTo>
                <a:cubicBezTo>
                  <a:pt x="7793857" y="3737407"/>
                  <a:pt x="7737204" y="3744897"/>
                  <a:pt x="7680358" y="3751233"/>
                </a:cubicBezTo>
                <a:cubicBezTo>
                  <a:pt x="7649249" y="3754499"/>
                  <a:pt x="7617946" y="3755075"/>
                  <a:pt x="7586836" y="3758148"/>
                </a:cubicBezTo>
                <a:cubicBezTo>
                  <a:pt x="7559567" y="3760838"/>
                  <a:pt x="7532490" y="3765830"/>
                  <a:pt x="7505221" y="3769096"/>
                </a:cubicBezTo>
                <a:cubicBezTo>
                  <a:pt x="7481600" y="3771782"/>
                  <a:pt x="7457787" y="3773318"/>
                  <a:pt x="7434167" y="3776008"/>
                </a:cubicBezTo>
                <a:cubicBezTo>
                  <a:pt x="7396337" y="3780424"/>
                  <a:pt x="7358696" y="3785419"/>
                  <a:pt x="7321059" y="3790027"/>
                </a:cubicBezTo>
                <a:cubicBezTo>
                  <a:pt x="7305312" y="3791755"/>
                  <a:pt x="7288795" y="3796555"/>
                  <a:pt x="7274008" y="3793677"/>
                </a:cubicBezTo>
                <a:cubicBezTo>
                  <a:pt x="7236753" y="3786377"/>
                  <a:pt x="7200073" y="3788491"/>
                  <a:pt x="7163010" y="3793483"/>
                </a:cubicBezTo>
                <a:cubicBezTo>
                  <a:pt x="7150336" y="3795213"/>
                  <a:pt x="7136701" y="3794827"/>
                  <a:pt x="7124411" y="3791563"/>
                </a:cubicBezTo>
                <a:cubicBezTo>
                  <a:pt x="7099253" y="3785033"/>
                  <a:pt x="7074865" y="3775814"/>
                  <a:pt x="7050092" y="3767750"/>
                </a:cubicBezTo>
                <a:cubicBezTo>
                  <a:pt x="7047401" y="3766790"/>
                  <a:pt x="7044138" y="3766598"/>
                  <a:pt x="7041259" y="3766022"/>
                </a:cubicBezTo>
                <a:cubicBezTo>
                  <a:pt x="7024935" y="3762756"/>
                  <a:pt x="7008806" y="3759492"/>
                  <a:pt x="6992479" y="3756611"/>
                </a:cubicBezTo>
                <a:cubicBezTo>
                  <a:pt x="6983647" y="3755075"/>
                  <a:pt x="6974621" y="3754883"/>
                  <a:pt x="6965786" y="3753539"/>
                </a:cubicBezTo>
                <a:cubicBezTo>
                  <a:pt x="6931605" y="3748161"/>
                  <a:pt x="6893965" y="3757188"/>
                  <a:pt x="6864390" y="3733953"/>
                </a:cubicBezTo>
                <a:cubicBezTo>
                  <a:pt x="6845188" y="3718972"/>
                  <a:pt x="6826559" y="3722430"/>
                  <a:pt x="6806012" y="3724734"/>
                </a:cubicBezTo>
                <a:cubicBezTo>
                  <a:pt x="6790457" y="3726462"/>
                  <a:pt x="6774517" y="3725884"/>
                  <a:pt x="6758771" y="3726078"/>
                </a:cubicBezTo>
                <a:cubicBezTo>
                  <a:pt x="6731118" y="3726652"/>
                  <a:pt x="6703464" y="3726846"/>
                  <a:pt x="6675809" y="3727806"/>
                </a:cubicBezTo>
                <a:cubicBezTo>
                  <a:pt x="6666975" y="3728190"/>
                  <a:pt x="6657953" y="3732993"/>
                  <a:pt x="6649308" y="3732225"/>
                </a:cubicBezTo>
                <a:cubicBezTo>
                  <a:pt x="6609365" y="3728574"/>
                  <a:pt x="6569421" y="3722812"/>
                  <a:pt x="6529475" y="3719548"/>
                </a:cubicBezTo>
                <a:cubicBezTo>
                  <a:pt x="6506816" y="3717630"/>
                  <a:pt x="6483579" y="3721276"/>
                  <a:pt x="6461111" y="3718588"/>
                </a:cubicBezTo>
                <a:cubicBezTo>
                  <a:pt x="6435188" y="3715516"/>
                  <a:pt x="6409839" y="3707644"/>
                  <a:pt x="6384104" y="3702841"/>
                </a:cubicBezTo>
                <a:cubicBezTo>
                  <a:pt x="6377000" y="3701497"/>
                  <a:pt x="6369125" y="3703225"/>
                  <a:pt x="6361637" y="3703609"/>
                </a:cubicBezTo>
                <a:cubicBezTo>
                  <a:pt x="6353187" y="3703993"/>
                  <a:pt x="6344928" y="3704761"/>
                  <a:pt x="6336480" y="3704953"/>
                </a:cubicBezTo>
                <a:cubicBezTo>
                  <a:pt x="6310745" y="3705339"/>
                  <a:pt x="6285014" y="3704761"/>
                  <a:pt x="6259279" y="3706108"/>
                </a:cubicBezTo>
                <a:cubicBezTo>
                  <a:pt x="6243533" y="3706876"/>
                  <a:pt x="6227020" y="3714748"/>
                  <a:pt x="6212421" y="3711868"/>
                </a:cubicBezTo>
                <a:cubicBezTo>
                  <a:pt x="6182658" y="3706298"/>
                  <a:pt x="6152891" y="3718780"/>
                  <a:pt x="6123127" y="3708412"/>
                </a:cubicBezTo>
                <a:cubicBezTo>
                  <a:pt x="6113907" y="3705339"/>
                  <a:pt x="6101232" y="3713020"/>
                  <a:pt x="6090095" y="3713404"/>
                </a:cubicBezTo>
                <a:cubicBezTo>
                  <a:pt x="6062249" y="3714364"/>
                  <a:pt x="6034404" y="3714172"/>
                  <a:pt x="6006559" y="3713980"/>
                </a:cubicBezTo>
                <a:cubicBezTo>
                  <a:pt x="5981594" y="3713788"/>
                  <a:pt x="5955667" y="3716476"/>
                  <a:pt x="5931664" y="3711100"/>
                </a:cubicBezTo>
                <a:cubicBezTo>
                  <a:pt x="5906505" y="3705339"/>
                  <a:pt x="5883846" y="3706108"/>
                  <a:pt x="5859457" y="3712636"/>
                </a:cubicBezTo>
                <a:cubicBezTo>
                  <a:pt x="5842749" y="3717052"/>
                  <a:pt x="5825082" y="3717630"/>
                  <a:pt x="5807800" y="3718972"/>
                </a:cubicBezTo>
                <a:cubicBezTo>
                  <a:pt x="5789173" y="3720508"/>
                  <a:pt x="5768624" y="3716476"/>
                  <a:pt x="5751725" y="3722812"/>
                </a:cubicBezTo>
                <a:cubicBezTo>
                  <a:pt x="5701409" y="3741633"/>
                  <a:pt x="5649751" y="3745665"/>
                  <a:pt x="5597135" y="3745665"/>
                </a:cubicBezTo>
                <a:cubicBezTo>
                  <a:pt x="5587530" y="3745665"/>
                  <a:pt x="5577737" y="3742979"/>
                  <a:pt x="5568522" y="3740097"/>
                </a:cubicBezTo>
                <a:cubicBezTo>
                  <a:pt x="5514748" y="3722812"/>
                  <a:pt x="5460785" y="3724348"/>
                  <a:pt x="5406055" y="3734911"/>
                </a:cubicBezTo>
                <a:cubicBezTo>
                  <a:pt x="5394725" y="3737217"/>
                  <a:pt x="5382052" y="3737601"/>
                  <a:pt x="5370722" y="3735297"/>
                </a:cubicBezTo>
                <a:cubicBezTo>
                  <a:pt x="5338843" y="3728574"/>
                  <a:pt x="5307923" y="3717436"/>
                  <a:pt x="5275854" y="3712636"/>
                </a:cubicBezTo>
                <a:cubicBezTo>
                  <a:pt x="5222853" y="3704761"/>
                  <a:pt x="5176956" y="3731262"/>
                  <a:pt x="5129523" y="3748547"/>
                </a:cubicBezTo>
                <a:cubicBezTo>
                  <a:pt x="5084393" y="3764870"/>
                  <a:pt x="5045986" y="3801741"/>
                  <a:pt x="4992598" y="3793483"/>
                </a:cubicBezTo>
                <a:cubicBezTo>
                  <a:pt x="4987223" y="3792715"/>
                  <a:pt x="4981269" y="3797899"/>
                  <a:pt x="4975315" y="3799245"/>
                </a:cubicBezTo>
                <a:cubicBezTo>
                  <a:pt x="4958992" y="3802893"/>
                  <a:pt x="4942670" y="3807309"/>
                  <a:pt x="4926153" y="3809040"/>
                </a:cubicBezTo>
                <a:cubicBezTo>
                  <a:pt x="4905990" y="3811344"/>
                  <a:pt x="4885441" y="3810576"/>
                  <a:pt x="4865279" y="3812496"/>
                </a:cubicBezTo>
                <a:cubicBezTo>
                  <a:pt x="4839352" y="3814800"/>
                  <a:pt x="4813813" y="3820944"/>
                  <a:pt x="4788077" y="3820944"/>
                </a:cubicBezTo>
                <a:cubicBezTo>
                  <a:pt x="4767337" y="3820944"/>
                  <a:pt x="4746790" y="3813840"/>
                  <a:pt x="4726243" y="3810382"/>
                </a:cubicBezTo>
                <a:cubicBezTo>
                  <a:pt x="4697244" y="3805581"/>
                  <a:pt x="4665364" y="3806925"/>
                  <a:pt x="4639824" y="3794635"/>
                </a:cubicBezTo>
                <a:cubicBezTo>
                  <a:pt x="4612556" y="3781576"/>
                  <a:pt x="4586629" y="3775624"/>
                  <a:pt x="4558401" y="3779656"/>
                </a:cubicBezTo>
                <a:cubicBezTo>
                  <a:pt x="4548990" y="3781000"/>
                  <a:pt x="4536892" y="3789067"/>
                  <a:pt x="4532667" y="3797323"/>
                </a:cubicBezTo>
                <a:cubicBezTo>
                  <a:pt x="4523257" y="3815760"/>
                  <a:pt x="4510393" y="3819026"/>
                  <a:pt x="4492916" y="3812686"/>
                </a:cubicBezTo>
                <a:cubicBezTo>
                  <a:pt x="4477745" y="3807309"/>
                  <a:pt x="4459117" y="3804621"/>
                  <a:pt x="4448748" y="3794251"/>
                </a:cubicBezTo>
                <a:cubicBezTo>
                  <a:pt x="4419365" y="3764870"/>
                  <a:pt x="4381917" y="3763910"/>
                  <a:pt x="4345430" y="3756037"/>
                </a:cubicBezTo>
                <a:cubicBezTo>
                  <a:pt x="4323158" y="3751233"/>
                  <a:pt x="4302414" y="3751043"/>
                  <a:pt x="4280138" y="3754307"/>
                </a:cubicBezTo>
                <a:cubicBezTo>
                  <a:pt x="4231745" y="3761606"/>
                  <a:pt x="4184696" y="3751233"/>
                  <a:pt x="4138222" y="3737985"/>
                </a:cubicBezTo>
                <a:cubicBezTo>
                  <a:pt x="4107495" y="3729150"/>
                  <a:pt x="4076002" y="3723774"/>
                  <a:pt x="4045468" y="3714748"/>
                </a:cubicBezTo>
                <a:cubicBezTo>
                  <a:pt x="4022615" y="3707836"/>
                  <a:pt x="3999765" y="3699577"/>
                  <a:pt x="3978834" y="3688439"/>
                </a:cubicBezTo>
                <a:cubicBezTo>
                  <a:pt x="3948489" y="3672114"/>
                  <a:pt x="3921990" y="3647533"/>
                  <a:pt x="3883388" y="3654063"/>
                </a:cubicBezTo>
                <a:cubicBezTo>
                  <a:pt x="3849397" y="3659824"/>
                  <a:pt x="3818673" y="3647727"/>
                  <a:pt x="3787562" y="3636205"/>
                </a:cubicBezTo>
                <a:cubicBezTo>
                  <a:pt x="3764709" y="3627754"/>
                  <a:pt x="3741860" y="3619112"/>
                  <a:pt x="3718236" y="3613736"/>
                </a:cubicBezTo>
                <a:cubicBezTo>
                  <a:pt x="3690198" y="3607398"/>
                  <a:pt x="3658511" y="3610088"/>
                  <a:pt x="3633546" y="3598371"/>
                </a:cubicBezTo>
                <a:cubicBezTo>
                  <a:pt x="3607429" y="3586081"/>
                  <a:pt x="3585730" y="3594339"/>
                  <a:pt x="3562493" y="3597797"/>
                </a:cubicBezTo>
                <a:cubicBezTo>
                  <a:pt x="3525430" y="3603173"/>
                  <a:pt x="3488557" y="3613160"/>
                  <a:pt x="3451111" y="3600485"/>
                </a:cubicBezTo>
                <a:cubicBezTo>
                  <a:pt x="3405599" y="3585123"/>
                  <a:pt x="3360470" y="3568608"/>
                  <a:pt x="3314766" y="3554014"/>
                </a:cubicBezTo>
                <a:cubicBezTo>
                  <a:pt x="3297095" y="3548441"/>
                  <a:pt x="3278088" y="3546137"/>
                  <a:pt x="3259650" y="3543641"/>
                </a:cubicBezTo>
                <a:cubicBezTo>
                  <a:pt x="3242177" y="3541529"/>
                  <a:pt x="3221244" y="3546905"/>
                  <a:pt x="3207800" y="3538841"/>
                </a:cubicBezTo>
                <a:cubicBezTo>
                  <a:pt x="3173232" y="3518102"/>
                  <a:pt x="3137707" y="3507924"/>
                  <a:pt x="3097761" y="3507924"/>
                </a:cubicBezTo>
                <a:cubicBezTo>
                  <a:pt x="3082781" y="3507924"/>
                  <a:pt x="3068186" y="3499281"/>
                  <a:pt x="3053018" y="3497743"/>
                </a:cubicBezTo>
                <a:cubicBezTo>
                  <a:pt x="3032275" y="3495825"/>
                  <a:pt x="3008462" y="3490639"/>
                  <a:pt x="2990411" y="3497937"/>
                </a:cubicBezTo>
                <a:cubicBezTo>
                  <a:pt x="2947971" y="3515220"/>
                  <a:pt x="2913598" y="3500817"/>
                  <a:pt x="2876535" y="3483727"/>
                </a:cubicBezTo>
                <a:cubicBezTo>
                  <a:pt x="2840045" y="3466826"/>
                  <a:pt x="2801638" y="3453386"/>
                  <a:pt x="2762848" y="3442245"/>
                </a:cubicBezTo>
                <a:cubicBezTo>
                  <a:pt x="2748254" y="3438213"/>
                  <a:pt x="2730779" y="3444935"/>
                  <a:pt x="2714647" y="3446277"/>
                </a:cubicBezTo>
                <a:cubicBezTo>
                  <a:pt x="2708884" y="3446663"/>
                  <a:pt x="2702546" y="3447239"/>
                  <a:pt x="2697364" y="3445319"/>
                </a:cubicBezTo>
                <a:cubicBezTo>
                  <a:pt x="2647242" y="3426883"/>
                  <a:pt x="2596350" y="3412864"/>
                  <a:pt x="2542006" y="3422464"/>
                </a:cubicBezTo>
                <a:cubicBezTo>
                  <a:pt x="2537013" y="3423426"/>
                  <a:pt x="2531443" y="3421314"/>
                  <a:pt x="2526449" y="3419970"/>
                </a:cubicBezTo>
                <a:cubicBezTo>
                  <a:pt x="2502060" y="3413056"/>
                  <a:pt x="2478247" y="3402110"/>
                  <a:pt x="2453476" y="3399614"/>
                </a:cubicBezTo>
                <a:cubicBezTo>
                  <a:pt x="2392408" y="3393469"/>
                  <a:pt x="2330957" y="3390971"/>
                  <a:pt x="2269501" y="3386939"/>
                </a:cubicBezTo>
                <a:cubicBezTo>
                  <a:pt x="2265661" y="3386747"/>
                  <a:pt x="2261629" y="3386747"/>
                  <a:pt x="2258173" y="3385403"/>
                </a:cubicBezTo>
                <a:cubicBezTo>
                  <a:pt x="2235512" y="3377145"/>
                  <a:pt x="2215733" y="3379835"/>
                  <a:pt x="2196526" y="3395579"/>
                </a:cubicBezTo>
                <a:cubicBezTo>
                  <a:pt x="2188078" y="3402494"/>
                  <a:pt x="2176555" y="3406142"/>
                  <a:pt x="2165995" y="3409984"/>
                </a:cubicBezTo>
                <a:cubicBezTo>
                  <a:pt x="2150438" y="3415746"/>
                  <a:pt x="2134500" y="3421314"/>
                  <a:pt x="2118369" y="3424963"/>
                </a:cubicBezTo>
                <a:cubicBezTo>
                  <a:pt x="2102428" y="3428419"/>
                  <a:pt x="2085338" y="3433219"/>
                  <a:pt x="2069975" y="3430533"/>
                </a:cubicBezTo>
                <a:cubicBezTo>
                  <a:pt x="2042322" y="3425731"/>
                  <a:pt x="2016011" y="3414978"/>
                  <a:pt x="1988742" y="3407870"/>
                </a:cubicBezTo>
                <a:cubicBezTo>
                  <a:pt x="1979334" y="3405374"/>
                  <a:pt x="1968961" y="3405760"/>
                  <a:pt x="1959169" y="3405566"/>
                </a:cubicBezTo>
                <a:cubicBezTo>
                  <a:pt x="1936700" y="3404992"/>
                  <a:pt x="1913655" y="3410560"/>
                  <a:pt x="1893300" y="3394621"/>
                </a:cubicBezTo>
                <a:cubicBezTo>
                  <a:pt x="1874482" y="3379643"/>
                  <a:pt x="1855467" y="3384057"/>
                  <a:pt x="1835688" y="3395389"/>
                </a:cubicBezTo>
                <a:cubicBezTo>
                  <a:pt x="1821477" y="3403456"/>
                  <a:pt x="1805349" y="3409792"/>
                  <a:pt x="1789408" y="3412864"/>
                </a:cubicBezTo>
                <a:cubicBezTo>
                  <a:pt x="1767515" y="3417088"/>
                  <a:pt x="1745815" y="3418818"/>
                  <a:pt x="1722194" y="3416320"/>
                </a:cubicBezTo>
                <a:cubicBezTo>
                  <a:pt x="1705487" y="3414592"/>
                  <a:pt x="1691850" y="3413824"/>
                  <a:pt x="1678792" y="3403646"/>
                </a:cubicBezTo>
                <a:cubicBezTo>
                  <a:pt x="1676682" y="3402110"/>
                  <a:pt x="1672842" y="3401726"/>
                  <a:pt x="1669960" y="3401920"/>
                </a:cubicBezTo>
                <a:cubicBezTo>
                  <a:pt x="1632128" y="3405184"/>
                  <a:pt x="1594681" y="3403456"/>
                  <a:pt x="1556465" y="3401150"/>
                </a:cubicBezTo>
                <a:cubicBezTo>
                  <a:pt x="1507881" y="3398077"/>
                  <a:pt x="1456797" y="3407102"/>
                  <a:pt x="1414742" y="3439365"/>
                </a:cubicBezTo>
                <a:cubicBezTo>
                  <a:pt x="1408597" y="3444167"/>
                  <a:pt x="1399379" y="3446277"/>
                  <a:pt x="1391313" y="3447431"/>
                </a:cubicBezTo>
                <a:cubicBezTo>
                  <a:pt x="1353289" y="3452424"/>
                  <a:pt x="1315074" y="3455882"/>
                  <a:pt x="1277050" y="3461450"/>
                </a:cubicBezTo>
                <a:cubicBezTo>
                  <a:pt x="1256309" y="3464522"/>
                  <a:pt x="1234609" y="3467212"/>
                  <a:pt x="1215792" y="3475661"/>
                </a:cubicBezTo>
                <a:cubicBezTo>
                  <a:pt x="1197357" y="3483917"/>
                  <a:pt x="1182567" y="3493711"/>
                  <a:pt x="1171622" y="3476429"/>
                </a:cubicBezTo>
                <a:cubicBezTo>
                  <a:pt x="1152035" y="3485647"/>
                  <a:pt x="1134940" y="3493329"/>
                  <a:pt x="1118238" y="3501586"/>
                </a:cubicBezTo>
                <a:cubicBezTo>
                  <a:pt x="1112090" y="3504658"/>
                  <a:pt x="1106906" y="3509652"/>
                  <a:pt x="1100759" y="3512532"/>
                </a:cubicBezTo>
                <a:cubicBezTo>
                  <a:pt x="1094229" y="3515606"/>
                  <a:pt x="1086933" y="3517524"/>
                  <a:pt x="1079829" y="3519060"/>
                </a:cubicBezTo>
                <a:cubicBezTo>
                  <a:pt x="1048141" y="3525974"/>
                  <a:pt x="1016454" y="3532311"/>
                  <a:pt x="984963" y="3539801"/>
                </a:cubicBezTo>
                <a:cubicBezTo>
                  <a:pt x="978814" y="3541337"/>
                  <a:pt x="973630" y="3547483"/>
                  <a:pt x="968060" y="3551515"/>
                </a:cubicBezTo>
                <a:cubicBezTo>
                  <a:pt x="964412" y="3554204"/>
                  <a:pt x="960764" y="3558236"/>
                  <a:pt x="956730" y="3558814"/>
                </a:cubicBezTo>
                <a:cubicBezTo>
                  <a:pt x="926004" y="3563422"/>
                  <a:pt x="895471" y="3568800"/>
                  <a:pt x="864554" y="3571104"/>
                </a:cubicBezTo>
                <a:cubicBezTo>
                  <a:pt x="838629" y="3573022"/>
                  <a:pt x="813662" y="3572448"/>
                  <a:pt x="806942" y="3605862"/>
                </a:cubicBezTo>
                <a:cubicBezTo>
                  <a:pt x="805790" y="3611624"/>
                  <a:pt x="797532" y="3617770"/>
                  <a:pt x="791197" y="3620648"/>
                </a:cubicBezTo>
                <a:cubicBezTo>
                  <a:pt x="773144" y="3628906"/>
                  <a:pt x="753938" y="3634475"/>
                  <a:pt x="736079" y="3642925"/>
                </a:cubicBezTo>
                <a:cubicBezTo>
                  <a:pt x="677509" y="3671154"/>
                  <a:pt x="616250" y="3689015"/>
                  <a:pt x="550764" y="3685751"/>
                </a:cubicBezTo>
                <a:cubicBezTo>
                  <a:pt x="530409" y="3684791"/>
                  <a:pt x="510628" y="3674418"/>
                  <a:pt x="497762" y="3670578"/>
                </a:cubicBezTo>
                <a:cubicBezTo>
                  <a:pt x="460700" y="3685751"/>
                  <a:pt x="429589" y="3700345"/>
                  <a:pt x="397134" y="3711290"/>
                </a:cubicBezTo>
                <a:cubicBezTo>
                  <a:pt x="368521" y="3721084"/>
                  <a:pt x="338562" y="3727230"/>
                  <a:pt x="309178" y="3734335"/>
                </a:cubicBezTo>
                <a:cubicBezTo>
                  <a:pt x="298424" y="3737025"/>
                  <a:pt x="287479" y="3738561"/>
                  <a:pt x="276533" y="3739905"/>
                </a:cubicBezTo>
                <a:cubicBezTo>
                  <a:pt x="242352" y="3744129"/>
                  <a:pt x="206632" y="3733953"/>
                  <a:pt x="173219" y="3750083"/>
                </a:cubicBezTo>
                <a:cubicBezTo>
                  <a:pt x="155742" y="3758534"/>
                  <a:pt x="138458" y="3768710"/>
                  <a:pt x="120023" y="3773128"/>
                </a:cubicBezTo>
                <a:cubicBezTo>
                  <a:pt x="100244" y="3777928"/>
                  <a:pt x="80895" y="3785419"/>
                  <a:pt x="61139" y="3790771"/>
                </a:cubicBezTo>
                <a:lnTo>
                  <a:pt x="0" y="3795581"/>
                </a:lnTo>
                <a:lnTo>
                  <a:pt x="0" y="3082393"/>
                </a:lnTo>
                <a:close/>
              </a:path>
            </a:pathLst>
          </a:custGeom>
          <a:effectLst>
            <a:outerShdw blurRad="381000" dist="152400" dir="5400000" algn="t" rotWithShape="0">
              <a:prstClr val="black">
                <a:alpha val="10000"/>
              </a:prstClr>
            </a:outerShdw>
          </a:effectLst>
        </p:spPr>
      </p:pic>
      <p:sp>
        <p:nvSpPr>
          <p:cNvPr id="18" name="Freeform: Shape 17">
            <a:extLst>
              <a:ext uri="{FF2B5EF4-FFF2-40B4-BE49-F238E27FC236}">
                <a16:creationId xmlns:a16="http://schemas.microsoft.com/office/drawing/2014/main" id="{A027D562-8F7E-478A-942E-D959A950C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 y="965747"/>
            <a:ext cx="12191524" cy="2821422"/>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8A28C56-2619-47F0-B448-9D145309B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 y="965747"/>
            <a:ext cx="12191524" cy="2821422"/>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C91F5DC-E6CC-EE01-942D-2FCE59AE0F7A}"/>
              </a:ext>
            </a:extLst>
          </p:cNvPr>
          <p:cNvSpPr>
            <a:spLocks noGrp="1"/>
          </p:cNvSpPr>
          <p:nvPr>
            <p:ph idx="1"/>
          </p:nvPr>
        </p:nvSpPr>
        <p:spPr>
          <a:xfrm>
            <a:off x="5334000" y="4351322"/>
            <a:ext cx="4781550" cy="1744678"/>
          </a:xfrm>
        </p:spPr>
        <p:txBody>
          <a:bodyPr vert="horz" lIns="91440" tIns="45720" rIns="91440" bIns="45720" rtlCol="0" anchor="t">
            <a:normAutofit/>
          </a:bodyPr>
          <a:lstStyle/>
          <a:p>
            <a:r>
              <a:rPr lang="en-US" sz="2400"/>
              <a:t>Illegal Fishing Operations</a:t>
            </a:r>
          </a:p>
          <a:p>
            <a:r>
              <a:rPr lang="en-US" sz="2400"/>
              <a:t>Smugglers</a:t>
            </a:r>
          </a:p>
          <a:p>
            <a:r>
              <a:rPr lang="en-US" sz="2400"/>
              <a:t>Hostile Regimes such as Russia, North Korea, &amp; Iran </a:t>
            </a:r>
          </a:p>
        </p:txBody>
      </p:sp>
      <p:sp>
        <p:nvSpPr>
          <p:cNvPr id="6" name="TextBox 5">
            <a:extLst>
              <a:ext uri="{FF2B5EF4-FFF2-40B4-BE49-F238E27FC236}">
                <a16:creationId xmlns:a16="http://schemas.microsoft.com/office/drawing/2014/main" id="{BB0FA11F-A072-BDAB-711C-BC954CC61602}"/>
              </a:ext>
            </a:extLst>
          </p:cNvPr>
          <p:cNvSpPr txBox="1"/>
          <p:nvPr/>
        </p:nvSpPr>
        <p:spPr>
          <a:xfrm>
            <a:off x="609600" y="5934670"/>
            <a:ext cx="1940596" cy="923330"/>
          </a:xfrm>
          <a:prstGeom prst="rect">
            <a:avLst/>
          </a:prstGeom>
          <a:noFill/>
        </p:spPr>
        <p:txBody>
          <a:bodyPr wrap="none" rtlCol="0">
            <a:spAutoFit/>
          </a:bodyPr>
          <a:lstStyle/>
          <a:p>
            <a:r>
              <a:rPr lang="en-US"/>
              <a:t>(Bateman, 2021)</a:t>
            </a:r>
          </a:p>
          <a:p>
            <a:r>
              <a:rPr lang="en-US"/>
              <a:t>(</a:t>
            </a:r>
            <a:r>
              <a:rPr lang="en-US" err="1"/>
              <a:t>Krüger</a:t>
            </a:r>
            <a:r>
              <a:rPr lang="en-US"/>
              <a:t>, 2019)</a:t>
            </a:r>
          </a:p>
          <a:p>
            <a:r>
              <a:rPr lang="en-US"/>
              <a:t>(Nightingale, 2023)</a:t>
            </a:r>
          </a:p>
        </p:txBody>
      </p:sp>
    </p:spTree>
    <p:extLst>
      <p:ext uri="{BB962C8B-B14F-4D97-AF65-F5344CB8AC3E}">
        <p14:creationId xmlns:p14="http://schemas.microsoft.com/office/powerpoint/2010/main" val="3623762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C4D23-1521-8E8A-3141-D3CF5FF14C47}"/>
              </a:ext>
            </a:extLst>
          </p:cNvPr>
          <p:cNvSpPr>
            <a:spLocks noGrp="1"/>
          </p:cNvSpPr>
          <p:nvPr>
            <p:ph type="title"/>
          </p:nvPr>
        </p:nvSpPr>
        <p:spPr>
          <a:xfrm>
            <a:off x="6096000" y="762001"/>
            <a:ext cx="5334000" cy="2747962"/>
          </a:xfrm>
        </p:spPr>
        <p:txBody>
          <a:bodyPr vert="horz" lIns="91440" tIns="45720" rIns="91440" bIns="45720" rtlCol="0" anchor="b" anchorCtr="0">
            <a:normAutofit/>
          </a:bodyPr>
          <a:lstStyle/>
          <a:p>
            <a:r>
              <a:rPr lang="en-US" sz="5600"/>
              <a:t>HMS Defender:</a:t>
            </a:r>
            <a:br>
              <a:rPr lang="en-US" sz="5600"/>
            </a:br>
            <a:r>
              <a:rPr lang="en-US" sz="5600"/>
              <a:t>The voyage that never happened.</a:t>
            </a:r>
          </a:p>
        </p:txBody>
      </p:sp>
      <p:pic>
        <p:nvPicPr>
          <p:cNvPr id="5" name="Content Placeholder 4" descr="A map of the world&#10;&#10;Description automatically generated">
            <a:extLst>
              <a:ext uri="{FF2B5EF4-FFF2-40B4-BE49-F238E27FC236}">
                <a16:creationId xmlns:a16="http://schemas.microsoft.com/office/drawing/2014/main" id="{A2B28D5F-C6A9-E0BB-98E8-A07DD50F4167}"/>
              </a:ext>
            </a:extLst>
          </p:cNvPr>
          <p:cNvPicPr>
            <a:picLocks noGrp="1" noChangeAspect="1"/>
          </p:cNvPicPr>
          <p:nvPr>
            <p:ph idx="1"/>
          </p:nvPr>
        </p:nvPicPr>
        <p:blipFill rotWithShape="1">
          <a:blip r:embed="rId3"/>
          <a:srcRect r="8393" b="2"/>
          <a:stretch/>
        </p:blipFill>
        <p:spPr>
          <a:xfrm>
            <a:off x="762000" y="1663509"/>
            <a:ext cx="4572000" cy="3530981"/>
          </a:xfrm>
          <a:prstGeom prst="rect">
            <a:avLst/>
          </a:prstGeom>
        </p:spPr>
      </p:pic>
      <p:sp>
        <p:nvSpPr>
          <p:cNvPr id="7" name="TextBox 6">
            <a:extLst>
              <a:ext uri="{FF2B5EF4-FFF2-40B4-BE49-F238E27FC236}">
                <a16:creationId xmlns:a16="http://schemas.microsoft.com/office/drawing/2014/main" id="{65F0DF21-A487-B0AE-D5B1-2AA9FF94B6C5}"/>
              </a:ext>
            </a:extLst>
          </p:cNvPr>
          <p:cNvSpPr txBox="1"/>
          <p:nvPr/>
        </p:nvSpPr>
        <p:spPr>
          <a:xfrm>
            <a:off x="6361471" y="3883742"/>
            <a:ext cx="1723549" cy="369332"/>
          </a:xfrm>
          <a:prstGeom prst="rect">
            <a:avLst/>
          </a:prstGeom>
          <a:noFill/>
        </p:spPr>
        <p:txBody>
          <a:bodyPr wrap="none" rtlCol="0">
            <a:spAutoFit/>
          </a:bodyPr>
          <a:lstStyle/>
          <a:p>
            <a:r>
              <a:rPr lang="en-US"/>
              <a:t>(Bateman, 2021)</a:t>
            </a:r>
          </a:p>
        </p:txBody>
      </p:sp>
    </p:spTree>
    <p:extLst>
      <p:ext uri="{BB962C8B-B14F-4D97-AF65-F5344CB8AC3E}">
        <p14:creationId xmlns:p14="http://schemas.microsoft.com/office/powerpoint/2010/main" val="3490993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C5773D-35E2-6707-5666-FFEFC26EA8EA}"/>
              </a:ext>
            </a:extLst>
          </p:cNvPr>
          <p:cNvSpPr>
            <a:spLocks noGrp="1"/>
          </p:cNvSpPr>
          <p:nvPr>
            <p:ph type="title"/>
          </p:nvPr>
        </p:nvSpPr>
        <p:spPr>
          <a:xfrm>
            <a:off x="217714" y="210336"/>
            <a:ext cx="8152190" cy="1495093"/>
          </a:xfrm>
        </p:spPr>
        <p:txBody>
          <a:bodyPr>
            <a:normAutofit/>
          </a:bodyPr>
          <a:lstStyle/>
          <a:p>
            <a:r>
              <a:rPr lang="en-US"/>
              <a:t>Solution 1: </a:t>
            </a:r>
            <a:r>
              <a:rPr lang="en-US">
                <a:latin typeface="Impact"/>
                <a:ea typeface="+mj-lt"/>
                <a:cs typeface="+mj-lt"/>
              </a:rPr>
              <a:t>Using RADAR, Satellites &amp; Base Stations</a:t>
            </a:r>
          </a:p>
        </p:txBody>
      </p:sp>
      <p:graphicFrame>
        <p:nvGraphicFramePr>
          <p:cNvPr id="20" name="Content Placeholder 2">
            <a:extLst>
              <a:ext uri="{FF2B5EF4-FFF2-40B4-BE49-F238E27FC236}">
                <a16:creationId xmlns:a16="http://schemas.microsoft.com/office/drawing/2014/main" id="{FA9390D0-B05B-0FB5-D09F-8B6923562C84}"/>
              </a:ext>
            </a:extLst>
          </p:cNvPr>
          <p:cNvGraphicFramePr>
            <a:graphicFrameLocks noGrp="1"/>
          </p:cNvGraphicFramePr>
          <p:nvPr>
            <p:ph idx="1"/>
            <p:extLst>
              <p:ext uri="{D42A27DB-BD31-4B8C-83A1-F6EECF244321}">
                <p14:modId xmlns:p14="http://schemas.microsoft.com/office/powerpoint/2010/main" val="4263283742"/>
              </p:ext>
            </p:extLst>
          </p:nvPr>
        </p:nvGraphicFramePr>
        <p:xfrm>
          <a:off x="1487715" y="653141"/>
          <a:ext cx="9204475" cy="60571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6C71D991-CB19-89FF-6D38-3F21894CBE14}"/>
              </a:ext>
            </a:extLst>
          </p:cNvPr>
          <p:cNvSpPr txBox="1"/>
          <p:nvPr/>
        </p:nvSpPr>
        <p:spPr>
          <a:xfrm>
            <a:off x="452284" y="6174658"/>
            <a:ext cx="4746236" cy="369332"/>
          </a:xfrm>
          <a:prstGeom prst="rect">
            <a:avLst/>
          </a:prstGeom>
          <a:noFill/>
        </p:spPr>
        <p:txBody>
          <a:bodyPr wrap="none" rtlCol="0">
            <a:spAutoFit/>
          </a:bodyPr>
          <a:lstStyle/>
          <a:p>
            <a:r>
              <a:rPr lang="en-US"/>
              <a:t>(</a:t>
            </a:r>
            <a:r>
              <a:rPr lang="en-US" err="1"/>
              <a:t>Katsilieris</a:t>
            </a:r>
            <a:r>
              <a:rPr lang="en-US"/>
              <a:t> et al., 2013; Kelly, 2022; </a:t>
            </a:r>
            <a:r>
              <a:rPr lang="en-US" err="1"/>
              <a:t>Krüger</a:t>
            </a:r>
            <a:r>
              <a:rPr lang="en-US"/>
              <a:t>, 2019)</a:t>
            </a:r>
          </a:p>
        </p:txBody>
      </p:sp>
    </p:spTree>
    <p:extLst>
      <p:ext uri="{BB962C8B-B14F-4D97-AF65-F5344CB8AC3E}">
        <p14:creationId xmlns:p14="http://schemas.microsoft.com/office/powerpoint/2010/main" val="1044401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C5773D-35E2-6707-5666-FFEFC26EA8EA}"/>
              </a:ext>
            </a:extLst>
          </p:cNvPr>
          <p:cNvSpPr>
            <a:spLocks noGrp="1"/>
          </p:cNvSpPr>
          <p:nvPr>
            <p:ph type="title"/>
          </p:nvPr>
        </p:nvSpPr>
        <p:spPr>
          <a:xfrm>
            <a:off x="254000" y="133048"/>
            <a:ext cx="4826001" cy="937078"/>
          </a:xfrm>
        </p:spPr>
        <p:txBody>
          <a:bodyPr anchor="b">
            <a:normAutofit/>
          </a:bodyPr>
          <a:lstStyle/>
          <a:p>
            <a:r>
              <a:rPr lang="en-US">
                <a:latin typeface="Impact"/>
              </a:rPr>
              <a:t>Solution 2: BATMAN</a:t>
            </a:r>
            <a:endParaRPr lang="en-US">
              <a:ea typeface="+mj-lt"/>
              <a:cs typeface="+mj-lt"/>
            </a:endParaRPr>
          </a:p>
        </p:txBody>
      </p:sp>
      <p:pic>
        <p:nvPicPr>
          <p:cNvPr id="4" name="Picture 3" descr="A diagram of a ship log&#10;&#10;Description automatically generated">
            <a:extLst>
              <a:ext uri="{FF2B5EF4-FFF2-40B4-BE49-F238E27FC236}">
                <a16:creationId xmlns:a16="http://schemas.microsoft.com/office/drawing/2014/main" id="{1B17CD43-C311-2348-F3D9-A9F61196B031}"/>
              </a:ext>
            </a:extLst>
          </p:cNvPr>
          <p:cNvPicPr>
            <a:picLocks noChangeAspect="1"/>
          </p:cNvPicPr>
          <p:nvPr/>
        </p:nvPicPr>
        <p:blipFill>
          <a:blip r:embed="rId3"/>
          <a:stretch>
            <a:fillRect/>
          </a:stretch>
        </p:blipFill>
        <p:spPr>
          <a:xfrm>
            <a:off x="5104191" y="3425491"/>
            <a:ext cx="6942666" cy="3151777"/>
          </a:xfrm>
          <a:prstGeom prst="rect">
            <a:avLst/>
          </a:prstGeom>
        </p:spPr>
      </p:pic>
      <p:sp>
        <p:nvSpPr>
          <p:cNvPr id="3" name="Content Placeholder 2">
            <a:extLst>
              <a:ext uri="{FF2B5EF4-FFF2-40B4-BE49-F238E27FC236}">
                <a16:creationId xmlns:a16="http://schemas.microsoft.com/office/drawing/2014/main" id="{C3A382C7-B839-B32E-2ED0-144C9447DF8B}"/>
              </a:ext>
            </a:extLst>
          </p:cNvPr>
          <p:cNvSpPr>
            <a:spLocks noGrp="1"/>
          </p:cNvSpPr>
          <p:nvPr>
            <p:ph idx="1"/>
          </p:nvPr>
        </p:nvSpPr>
        <p:spPr>
          <a:xfrm>
            <a:off x="254001" y="1064380"/>
            <a:ext cx="10196285" cy="3011716"/>
          </a:xfrm>
        </p:spPr>
        <p:txBody>
          <a:bodyPr vert="horz" lIns="91440" tIns="45720" rIns="91440" bIns="45720" rtlCol="0" anchor="t">
            <a:normAutofit/>
          </a:bodyPr>
          <a:lstStyle/>
          <a:p>
            <a:r>
              <a:rPr lang="en-US" sz="2200">
                <a:ea typeface="+mn-lt"/>
                <a:cs typeface="+mn-lt"/>
              </a:rPr>
              <a:t>"A Brain-like Approach for Tracking Maritime Activity and Nuance" </a:t>
            </a:r>
            <a:endParaRPr lang="en-US" sz="2200"/>
          </a:p>
          <a:p>
            <a:r>
              <a:rPr lang="en-US" sz="2200">
                <a:ea typeface="+mn-lt"/>
                <a:cs typeface="+mn-lt"/>
              </a:rPr>
              <a:t>Overview: The application combines visual spectrum satellite imagery with AIS data to identify and analyze maritime traffic. </a:t>
            </a:r>
          </a:p>
          <a:p>
            <a:r>
              <a:rPr lang="en-US" sz="2200">
                <a:ea typeface="+mn-lt"/>
                <a:cs typeface="+mn-lt"/>
              </a:rPr>
              <a:t>Pro: Using computing power to detect suspicious activity requires no additional equipment, and programming is cool.</a:t>
            </a:r>
            <a:endParaRPr lang="en-US" sz="2200"/>
          </a:p>
          <a:p>
            <a:r>
              <a:rPr lang="en-US" sz="2200">
                <a:ea typeface="+mn-lt"/>
                <a:cs typeface="+mn-lt"/>
              </a:rPr>
              <a:t>Con: AI Partnership with Law Enforcement may lead to violent overreaches in the event of false positives.</a:t>
            </a:r>
          </a:p>
          <a:p>
            <a:pPr marL="0">
              <a:buNone/>
            </a:pPr>
            <a:endParaRPr lang="en-US" sz="1500"/>
          </a:p>
        </p:txBody>
      </p:sp>
      <p:sp>
        <p:nvSpPr>
          <p:cNvPr id="6" name="TextBox 5">
            <a:extLst>
              <a:ext uri="{FF2B5EF4-FFF2-40B4-BE49-F238E27FC236}">
                <a16:creationId xmlns:a16="http://schemas.microsoft.com/office/drawing/2014/main" id="{3A483807-E88C-72C9-76FA-78BDE43203F7}"/>
              </a:ext>
            </a:extLst>
          </p:cNvPr>
          <p:cNvSpPr txBox="1"/>
          <p:nvPr/>
        </p:nvSpPr>
        <p:spPr>
          <a:xfrm>
            <a:off x="471948" y="5909187"/>
            <a:ext cx="3666901" cy="369332"/>
          </a:xfrm>
          <a:prstGeom prst="rect">
            <a:avLst/>
          </a:prstGeom>
          <a:noFill/>
        </p:spPr>
        <p:txBody>
          <a:bodyPr wrap="none" rtlCol="0">
            <a:spAutoFit/>
          </a:bodyPr>
          <a:lstStyle/>
          <a:p>
            <a:r>
              <a:rPr lang="da-DK"/>
              <a:t>(Duan et al., 2023; Jones et al., 2023)</a:t>
            </a:r>
            <a:endParaRPr lang="en-US"/>
          </a:p>
        </p:txBody>
      </p:sp>
    </p:spTree>
    <p:extLst>
      <p:ext uri="{BB962C8B-B14F-4D97-AF65-F5344CB8AC3E}">
        <p14:creationId xmlns:p14="http://schemas.microsoft.com/office/powerpoint/2010/main" val="2260078242"/>
      </p:ext>
    </p:extLst>
  </p:cSld>
  <p:clrMapOvr>
    <a:masterClrMapping/>
  </p:clrMapOvr>
</p:sld>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Torn">
      <a:majorFont>
        <a:latin typeface="Impact"/>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10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TornVTI</vt:lpstr>
      <vt:lpstr>AIS Spoofing</vt:lpstr>
      <vt:lpstr>What is AIS Spoofing? </vt:lpstr>
      <vt:lpstr>How do vessels Spoof? </vt:lpstr>
      <vt:lpstr>How to identify Spoofing?</vt:lpstr>
      <vt:lpstr>Existing Legislation on Spoofing</vt:lpstr>
      <vt:lpstr>Who Spoofs?</vt:lpstr>
      <vt:lpstr>HMS Defender: The voyage that never happened.</vt:lpstr>
      <vt:lpstr>Solution 1: Using RADAR, Satellites &amp; Base Stations</vt:lpstr>
      <vt:lpstr>Solution 2: BATMAN</vt:lpstr>
      <vt:lpstr>Solution 3: Public Key System</vt:lpstr>
      <vt:lpstr>Recommended Solution: Combination of All Three</vt:lpstr>
      <vt:lpstr>Possible Negatives from our Favorite Solution</vt:lpstr>
      <vt:lpstr>Positive Impacts from our Proposed Solution</vt:lpstr>
      <vt:lpstr>Conclusion</vt:lpstr>
      <vt:lpstr>Discussion Questions</vt:lpstr>
      <vt:lpstr>References</vt:lpstr>
      <vt:lpstr>References Cont.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156</cp:revision>
  <dcterms:created xsi:type="dcterms:W3CDTF">2013-07-15T20:26:40Z</dcterms:created>
  <dcterms:modified xsi:type="dcterms:W3CDTF">2024-04-08T19:49:39Z</dcterms:modified>
</cp:coreProperties>
</file>